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41" r:id="rId5"/>
    <p:sldId id="259" r:id="rId6"/>
    <p:sldId id="354" r:id="rId7"/>
    <p:sldId id="260" r:id="rId8"/>
    <p:sldId id="261" r:id="rId9"/>
    <p:sldId id="316" r:id="rId10"/>
    <p:sldId id="317" r:id="rId11"/>
    <p:sldId id="263" r:id="rId12"/>
    <p:sldId id="355" r:id="rId13"/>
    <p:sldId id="336" r:id="rId14"/>
    <p:sldId id="335" r:id="rId15"/>
    <p:sldId id="268" r:id="rId16"/>
    <p:sldId id="356" r:id="rId17"/>
    <p:sldId id="271" r:id="rId18"/>
    <p:sldId id="303" r:id="rId19"/>
    <p:sldId id="337" r:id="rId20"/>
    <p:sldId id="342" r:id="rId21"/>
    <p:sldId id="274" r:id="rId22"/>
    <p:sldId id="275" r:id="rId23"/>
    <p:sldId id="326" r:id="rId24"/>
    <p:sldId id="277" r:id="rId25"/>
    <p:sldId id="343" r:id="rId26"/>
    <p:sldId id="344" r:id="rId27"/>
    <p:sldId id="280" r:id="rId28"/>
    <p:sldId id="309" r:id="rId29"/>
    <p:sldId id="345" r:id="rId30"/>
    <p:sldId id="284" r:id="rId31"/>
    <p:sldId id="346" r:id="rId32"/>
    <p:sldId id="329" r:id="rId33"/>
    <p:sldId id="347" r:id="rId34"/>
    <p:sldId id="288" r:id="rId35"/>
    <p:sldId id="348" r:id="rId36"/>
    <p:sldId id="349" r:id="rId37"/>
    <p:sldId id="350" r:id="rId38"/>
    <p:sldId id="351" r:id="rId39"/>
    <p:sldId id="352" r:id="rId40"/>
    <p:sldId id="353" r:id="rId41"/>
    <p:sldId id="293" r:id="rId42"/>
    <p:sldId id="294" r:id="rId43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FEF"/>
    <a:srgbClr val="FFFFCC"/>
    <a:srgbClr val="A06D56"/>
    <a:srgbClr val="FCED96"/>
    <a:srgbClr val="DBC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밝은 스타일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050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236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3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10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94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174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50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5" name="그림 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4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81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33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562088" cy="679704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5528" y="0"/>
            <a:ext cx="4098471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893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8" name="그림 7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2759529" cy="1224643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59529" y="0"/>
            <a:ext cx="6384470" cy="6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563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93FD0-760E-49E7-B6E1-B7ACD003DB38}" type="datetimeFigureOut">
              <a:rPr lang="ko-KR" altLang="en-US" smtClean="0"/>
              <a:t>2018-02-07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90067-7BC2-4C95-98B3-3E371813D0D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4669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microsoft.com/office/2007/relationships/media" Target="../media/media7.mp3"/><Relationship Id="rId18" Type="http://schemas.openxmlformats.org/officeDocument/2006/relationships/audio" Target="../media/media9.mp3"/><Relationship Id="rId3" Type="http://schemas.microsoft.com/office/2007/relationships/media" Target="../media/media2.mp3"/><Relationship Id="rId21" Type="http://schemas.openxmlformats.org/officeDocument/2006/relationships/slideLayout" Target="../slideLayouts/slideLayout3.xml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microsoft.com/office/2007/relationships/media" Target="../media/media9.mp3"/><Relationship Id="rId25" Type="http://schemas.openxmlformats.org/officeDocument/2006/relationships/image" Target="../media/image32.png"/><Relationship Id="rId2" Type="http://schemas.openxmlformats.org/officeDocument/2006/relationships/audio" Target="../media/media1.mp3"/><Relationship Id="rId16" Type="http://schemas.openxmlformats.org/officeDocument/2006/relationships/audio" Target="../media/media8.mp3"/><Relationship Id="rId20" Type="http://schemas.openxmlformats.org/officeDocument/2006/relationships/audio" Target="../media/media10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24" Type="http://schemas.openxmlformats.org/officeDocument/2006/relationships/image" Target="../media/image31.png"/><Relationship Id="rId5" Type="http://schemas.microsoft.com/office/2007/relationships/media" Target="../media/media3.mp3"/><Relationship Id="rId15" Type="http://schemas.microsoft.com/office/2007/relationships/media" Target="../media/media8.mp3"/><Relationship Id="rId23" Type="http://schemas.openxmlformats.org/officeDocument/2006/relationships/image" Target="../media/image30.png"/><Relationship Id="rId10" Type="http://schemas.openxmlformats.org/officeDocument/2006/relationships/audio" Target="../media/media5.mp3"/><Relationship Id="rId19" Type="http://schemas.microsoft.com/office/2007/relationships/media" Target="../media/media10.mp3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audio" Target="../media/media7.mp3"/><Relationship Id="rId22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13" Type="http://schemas.microsoft.com/office/2007/relationships/media" Target="../media/media17.mp3"/><Relationship Id="rId18" Type="http://schemas.openxmlformats.org/officeDocument/2006/relationships/audio" Target="../media/media19.mp3"/><Relationship Id="rId26" Type="http://schemas.openxmlformats.org/officeDocument/2006/relationships/audio" Target="../media/media23.mp3"/><Relationship Id="rId3" Type="http://schemas.microsoft.com/office/2007/relationships/media" Target="../media/media12.mp3"/><Relationship Id="rId21" Type="http://schemas.microsoft.com/office/2007/relationships/media" Target="../media/media21.mp3"/><Relationship Id="rId34" Type="http://schemas.openxmlformats.org/officeDocument/2006/relationships/image" Target="../media/image30.png"/><Relationship Id="rId7" Type="http://schemas.microsoft.com/office/2007/relationships/media" Target="../media/media14.mp3"/><Relationship Id="rId12" Type="http://schemas.openxmlformats.org/officeDocument/2006/relationships/audio" Target="../media/media16.mp3"/><Relationship Id="rId17" Type="http://schemas.microsoft.com/office/2007/relationships/media" Target="../media/media19.mp3"/><Relationship Id="rId25" Type="http://schemas.microsoft.com/office/2007/relationships/media" Target="../media/media23.mp3"/><Relationship Id="rId33" Type="http://schemas.openxmlformats.org/officeDocument/2006/relationships/slideLayout" Target="../slideLayouts/slideLayout3.xml"/><Relationship Id="rId2" Type="http://schemas.openxmlformats.org/officeDocument/2006/relationships/audio" Target="../media/media11.mp3"/><Relationship Id="rId16" Type="http://schemas.openxmlformats.org/officeDocument/2006/relationships/audio" Target="../media/media18.mp3"/><Relationship Id="rId20" Type="http://schemas.openxmlformats.org/officeDocument/2006/relationships/audio" Target="../media/media20.mp3"/><Relationship Id="rId29" Type="http://schemas.microsoft.com/office/2007/relationships/media" Target="../media/media25.mp3"/><Relationship Id="rId1" Type="http://schemas.microsoft.com/office/2007/relationships/media" Target="../media/media11.mp3"/><Relationship Id="rId6" Type="http://schemas.openxmlformats.org/officeDocument/2006/relationships/audio" Target="../media/media13.mp3"/><Relationship Id="rId11" Type="http://schemas.microsoft.com/office/2007/relationships/media" Target="../media/media16.mp3"/><Relationship Id="rId24" Type="http://schemas.openxmlformats.org/officeDocument/2006/relationships/audio" Target="../media/media22.mp3"/><Relationship Id="rId32" Type="http://schemas.openxmlformats.org/officeDocument/2006/relationships/audio" Target="../media/media26.mp3"/><Relationship Id="rId5" Type="http://schemas.microsoft.com/office/2007/relationships/media" Target="../media/media13.mp3"/><Relationship Id="rId15" Type="http://schemas.microsoft.com/office/2007/relationships/media" Target="../media/media18.mp3"/><Relationship Id="rId23" Type="http://schemas.microsoft.com/office/2007/relationships/media" Target="../media/media22.mp3"/><Relationship Id="rId28" Type="http://schemas.openxmlformats.org/officeDocument/2006/relationships/audio" Target="../media/media24.mp3"/><Relationship Id="rId10" Type="http://schemas.openxmlformats.org/officeDocument/2006/relationships/audio" Target="../media/media15.mp3"/><Relationship Id="rId19" Type="http://schemas.microsoft.com/office/2007/relationships/media" Target="../media/media20.mp3"/><Relationship Id="rId31" Type="http://schemas.microsoft.com/office/2007/relationships/media" Target="../media/media26.mp3"/><Relationship Id="rId4" Type="http://schemas.openxmlformats.org/officeDocument/2006/relationships/audio" Target="../media/media12.mp3"/><Relationship Id="rId9" Type="http://schemas.microsoft.com/office/2007/relationships/media" Target="../media/media15.mp3"/><Relationship Id="rId14" Type="http://schemas.openxmlformats.org/officeDocument/2006/relationships/audio" Target="../media/media17.mp3"/><Relationship Id="rId22" Type="http://schemas.openxmlformats.org/officeDocument/2006/relationships/audio" Target="../media/media21.mp3"/><Relationship Id="rId27" Type="http://schemas.microsoft.com/office/2007/relationships/media" Target="../media/media24.mp3"/><Relationship Id="rId30" Type="http://schemas.openxmlformats.org/officeDocument/2006/relationships/audio" Target="../media/media25.mp3"/><Relationship Id="rId8" Type="http://schemas.openxmlformats.org/officeDocument/2006/relationships/audio" Target="../media/media14.mp3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microsoft.com/office/2007/relationships/media" Target="../media/media28.mp3"/><Relationship Id="rId7" Type="http://schemas.openxmlformats.org/officeDocument/2006/relationships/image" Target="../media/image34.jpg"/><Relationship Id="rId2" Type="http://schemas.openxmlformats.org/officeDocument/2006/relationships/audio" Target="../media/media27.mp3"/><Relationship Id="rId1" Type="http://schemas.microsoft.com/office/2007/relationships/media" Target="../media/media27.mp3"/><Relationship Id="rId6" Type="http://schemas.openxmlformats.org/officeDocument/2006/relationships/image" Target="../media/image33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28.mp3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media" Target="../media/media30.mp3"/><Relationship Id="rId7" Type="http://schemas.openxmlformats.org/officeDocument/2006/relationships/image" Target="../media/image37.jpg"/><Relationship Id="rId2" Type="http://schemas.openxmlformats.org/officeDocument/2006/relationships/audio" Target="../media/media29.mp3"/><Relationship Id="rId1" Type="http://schemas.microsoft.com/office/2007/relationships/media" Target="../media/media29.mp3"/><Relationship Id="rId6" Type="http://schemas.openxmlformats.org/officeDocument/2006/relationships/image" Target="../media/image36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0.mp3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1.mp3"/><Relationship Id="rId1" Type="http://schemas.microsoft.com/office/2007/relationships/media" Target="../media/media31.mp3"/><Relationship Id="rId6" Type="http://schemas.openxmlformats.org/officeDocument/2006/relationships/image" Target="../media/image30.png"/><Relationship Id="rId5" Type="http://schemas.openxmlformats.org/officeDocument/2006/relationships/image" Target="../media/image35.jpeg"/><Relationship Id="rId4" Type="http://schemas.openxmlformats.org/officeDocument/2006/relationships/image" Target="../media/image3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media" Target="../media/media33.mp3"/><Relationship Id="rId7" Type="http://schemas.openxmlformats.org/officeDocument/2006/relationships/image" Target="../media/image40.jpeg"/><Relationship Id="rId2" Type="http://schemas.openxmlformats.org/officeDocument/2006/relationships/audio" Target="../media/media32.mp3"/><Relationship Id="rId1" Type="http://schemas.microsoft.com/office/2007/relationships/media" Target="../media/media32.mp3"/><Relationship Id="rId6" Type="http://schemas.openxmlformats.org/officeDocument/2006/relationships/image" Target="../media/image39.jpe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3.mp3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media37.mp3"/><Relationship Id="rId13" Type="http://schemas.microsoft.com/office/2007/relationships/media" Target="../media/media40.mp3"/><Relationship Id="rId18" Type="http://schemas.openxmlformats.org/officeDocument/2006/relationships/audio" Target="../media/media42.mp3"/><Relationship Id="rId3" Type="http://schemas.microsoft.com/office/2007/relationships/media" Target="../media/media35.mp3"/><Relationship Id="rId21" Type="http://schemas.openxmlformats.org/officeDocument/2006/relationships/image" Target="../media/image32.png"/><Relationship Id="rId7" Type="http://schemas.microsoft.com/office/2007/relationships/media" Target="../media/media37.mp3"/><Relationship Id="rId12" Type="http://schemas.openxmlformats.org/officeDocument/2006/relationships/audio" Target="../media/media39.mp3"/><Relationship Id="rId17" Type="http://schemas.microsoft.com/office/2007/relationships/media" Target="../media/media42.mp3"/><Relationship Id="rId2" Type="http://schemas.openxmlformats.org/officeDocument/2006/relationships/audio" Target="../media/media34.mp3"/><Relationship Id="rId16" Type="http://schemas.openxmlformats.org/officeDocument/2006/relationships/audio" Target="../media/media41.mp3"/><Relationship Id="rId20" Type="http://schemas.openxmlformats.org/officeDocument/2006/relationships/image" Target="../media/image41.jpeg"/><Relationship Id="rId1" Type="http://schemas.microsoft.com/office/2007/relationships/media" Target="../media/media34.mp3"/><Relationship Id="rId6" Type="http://schemas.openxmlformats.org/officeDocument/2006/relationships/audio" Target="../media/media36.mp3"/><Relationship Id="rId11" Type="http://schemas.microsoft.com/office/2007/relationships/media" Target="../media/media39.mp3"/><Relationship Id="rId5" Type="http://schemas.microsoft.com/office/2007/relationships/media" Target="../media/media36.mp3"/><Relationship Id="rId15" Type="http://schemas.microsoft.com/office/2007/relationships/media" Target="../media/media41.mp3"/><Relationship Id="rId23" Type="http://schemas.openxmlformats.org/officeDocument/2006/relationships/image" Target="../media/image43.png"/><Relationship Id="rId10" Type="http://schemas.openxmlformats.org/officeDocument/2006/relationships/audio" Target="../media/media38.mp3"/><Relationship Id="rId19" Type="http://schemas.openxmlformats.org/officeDocument/2006/relationships/slideLayout" Target="../slideLayouts/slideLayout4.xml"/><Relationship Id="rId4" Type="http://schemas.openxmlformats.org/officeDocument/2006/relationships/audio" Target="../media/media35.mp3"/><Relationship Id="rId9" Type="http://schemas.microsoft.com/office/2007/relationships/media" Target="../media/media38.mp3"/><Relationship Id="rId14" Type="http://schemas.openxmlformats.org/officeDocument/2006/relationships/audio" Target="../media/media40.mp3"/><Relationship Id="rId22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6.mp3"/><Relationship Id="rId13" Type="http://schemas.microsoft.com/office/2007/relationships/media" Target="../media/media49.mp3"/><Relationship Id="rId18" Type="http://schemas.openxmlformats.org/officeDocument/2006/relationships/audio" Target="../media/media51.mp3"/><Relationship Id="rId3" Type="http://schemas.microsoft.com/office/2007/relationships/media" Target="../media/media44.mp3"/><Relationship Id="rId21" Type="http://schemas.openxmlformats.org/officeDocument/2006/relationships/slideLayout" Target="../slideLayouts/slideLayout4.xml"/><Relationship Id="rId7" Type="http://schemas.microsoft.com/office/2007/relationships/media" Target="../media/media46.mp3"/><Relationship Id="rId12" Type="http://schemas.openxmlformats.org/officeDocument/2006/relationships/audio" Target="../media/media48.mp3"/><Relationship Id="rId17" Type="http://schemas.microsoft.com/office/2007/relationships/media" Target="../media/media51.mp3"/><Relationship Id="rId2" Type="http://schemas.openxmlformats.org/officeDocument/2006/relationships/audio" Target="../media/media43.mp3"/><Relationship Id="rId16" Type="http://schemas.openxmlformats.org/officeDocument/2006/relationships/audio" Target="../media/media50.mp3"/><Relationship Id="rId20" Type="http://schemas.openxmlformats.org/officeDocument/2006/relationships/audio" Target="../media/media52.mp3"/><Relationship Id="rId1" Type="http://schemas.microsoft.com/office/2007/relationships/media" Target="../media/media43.mp3"/><Relationship Id="rId6" Type="http://schemas.openxmlformats.org/officeDocument/2006/relationships/audio" Target="../media/media45.mp3"/><Relationship Id="rId11" Type="http://schemas.microsoft.com/office/2007/relationships/media" Target="../media/media48.mp3"/><Relationship Id="rId5" Type="http://schemas.microsoft.com/office/2007/relationships/media" Target="../media/media45.mp3"/><Relationship Id="rId15" Type="http://schemas.microsoft.com/office/2007/relationships/media" Target="../media/media50.mp3"/><Relationship Id="rId10" Type="http://schemas.openxmlformats.org/officeDocument/2006/relationships/audio" Target="../media/media47.mp3"/><Relationship Id="rId19" Type="http://schemas.microsoft.com/office/2007/relationships/media" Target="../media/media52.mp3"/><Relationship Id="rId4" Type="http://schemas.openxmlformats.org/officeDocument/2006/relationships/audio" Target="../media/media44.mp3"/><Relationship Id="rId9" Type="http://schemas.microsoft.com/office/2007/relationships/media" Target="../media/media47.mp3"/><Relationship Id="rId14" Type="http://schemas.openxmlformats.org/officeDocument/2006/relationships/audio" Target="../media/media49.mp3"/><Relationship Id="rId22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microsoft.com/office/2007/relationships/media" Target="../media/media54.mp3"/><Relationship Id="rId7" Type="http://schemas.openxmlformats.org/officeDocument/2006/relationships/slideLayout" Target="../slideLayouts/slideLayout4.xml"/><Relationship Id="rId2" Type="http://schemas.openxmlformats.org/officeDocument/2006/relationships/audio" Target="../media/media53.mp3"/><Relationship Id="rId1" Type="http://schemas.microsoft.com/office/2007/relationships/media" Target="../media/media53.mp3"/><Relationship Id="rId6" Type="http://schemas.openxmlformats.org/officeDocument/2006/relationships/audio" Target="../media/media55.mp3"/><Relationship Id="rId11" Type="http://schemas.openxmlformats.org/officeDocument/2006/relationships/image" Target="../media/image32.png"/><Relationship Id="rId5" Type="http://schemas.microsoft.com/office/2007/relationships/media" Target="../media/media55.mp3"/><Relationship Id="rId10" Type="http://schemas.openxmlformats.org/officeDocument/2006/relationships/image" Target="../media/image45.jpeg"/><Relationship Id="rId4" Type="http://schemas.openxmlformats.org/officeDocument/2006/relationships/audio" Target="../media/media54.mp3"/><Relationship Id="rId9" Type="http://schemas.openxmlformats.org/officeDocument/2006/relationships/image" Target="../media/image4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59.mp3"/><Relationship Id="rId13" Type="http://schemas.microsoft.com/office/2007/relationships/media" Target="../media/media62.mp3"/><Relationship Id="rId18" Type="http://schemas.openxmlformats.org/officeDocument/2006/relationships/image" Target="../media/image32.png"/><Relationship Id="rId3" Type="http://schemas.microsoft.com/office/2007/relationships/media" Target="../media/media57.mp3"/><Relationship Id="rId7" Type="http://schemas.microsoft.com/office/2007/relationships/media" Target="../media/media59.mp3"/><Relationship Id="rId12" Type="http://schemas.openxmlformats.org/officeDocument/2006/relationships/audio" Target="../media/media61.mp3"/><Relationship Id="rId17" Type="http://schemas.openxmlformats.org/officeDocument/2006/relationships/slideLayout" Target="../slideLayouts/slideLayout5.xml"/><Relationship Id="rId2" Type="http://schemas.openxmlformats.org/officeDocument/2006/relationships/audio" Target="../media/media56.mp3"/><Relationship Id="rId16" Type="http://schemas.openxmlformats.org/officeDocument/2006/relationships/audio" Target="../media/media63.mp3"/><Relationship Id="rId20" Type="http://schemas.openxmlformats.org/officeDocument/2006/relationships/image" Target="../media/image46.jpeg"/><Relationship Id="rId1" Type="http://schemas.microsoft.com/office/2007/relationships/media" Target="../media/media56.mp3"/><Relationship Id="rId6" Type="http://schemas.openxmlformats.org/officeDocument/2006/relationships/audio" Target="../media/media58.mp3"/><Relationship Id="rId11" Type="http://schemas.microsoft.com/office/2007/relationships/media" Target="../media/media61.mp3"/><Relationship Id="rId5" Type="http://schemas.microsoft.com/office/2007/relationships/media" Target="../media/media58.mp3"/><Relationship Id="rId15" Type="http://schemas.microsoft.com/office/2007/relationships/media" Target="../media/media63.mp3"/><Relationship Id="rId10" Type="http://schemas.openxmlformats.org/officeDocument/2006/relationships/audio" Target="../media/media60.mp3"/><Relationship Id="rId19" Type="http://schemas.openxmlformats.org/officeDocument/2006/relationships/image" Target="../media/image43.png"/><Relationship Id="rId4" Type="http://schemas.openxmlformats.org/officeDocument/2006/relationships/audio" Target="../media/media57.mp3"/><Relationship Id="rId9" Type="http://schemas.microsoft.com/office/2007/relationships/media" Target="../media/media60.mp3"/><Relationship Id="rId14" Type="http://schemas.openxmlformats.org/officeDocument/2006/relationships/audio" Target="../media/media62.mp3"/></Relationships>
</file>

<file path=ppt/slides/_rels/slide16.xml.rels><?xml version="1.0" encoding="UTF-8" standalone="yes"?>
<Relationships xmlns="http://schemas.openxmlformats.org/package/2006/relationships"><Relationship Id="rId13" Type="http://schemas.microsoft.com/office/2007/relationships/media" Target="../media/media70.mp3"/><Relationship Id="rId18" Type="http://schemas.openxmlformats.org/officeDocument/2006/relationships/audio" Target="../media/media72.mp3"/><Relationship Id="rId26" Type="http://schemas.openxmlformats.org/officeDocument/2006/relationships/audio" Target="../media/media76.mp3"/><Relationship Id="rId3" Type="http://schemas.microsoft.com/office/2007/relationships/media" Target="../media/media65.mp3"/><Relationship Id="rId21" Type="http://schemas.microsoft.com/office/2007/relationships/media" Target="../media/media74.mp3"/><Relationship Id="rId34" Type="http://schemas.openxmlformats.org/officeDocument/2006/relationships/image" Target="../media/image32.png"/><Relationship Id="rId7" Type="http://schemas.microsoft.com/office/2007/relationships/media" Target="../media/media67.mp3"/><Relationship Id="rId12" Type="http://schemas.openxmlformats.org/officeDocument/2006/relationships/audio" Target="../media/media69.mp3"/><Relationship Id="rId17" Type="http://schemas.microsoft.com/office/2007/relationships/media" Target="../media/media72.mp3"/><Relationship Id="rId25" Type="http://schemas.microsoft.com/office/2007/relationships/media" Target="../media/media76.mp3"/><Relationship Id="rId33" Type="http://schemas.openxmlformats.org/officeDocument/2006/relationships/slideLayout" Target="../slideLayouts/slideLayout5.xml"/><Relationship Id="rId2" Type="http://schemas.openxmlformats.org/officeDocument/2006/relationships/audio" Target="../media/media64.mp3"/><Relationship Id="rId16" Type="http://schemas.openxmlformats.org/officeDocument/2006/relationships/audio" Target="../media/media71.mp3"/><Relationship Id="rId20" Type="http://schemas.openxmlformats.org/officeDocument/2006/relationships/audio" Target="../media/media73.mp3"/><Relationship Id="rId29" Type="http://schemas.microsoft.com/office/2007/relationships/media" Target="../media/media78.mp3"/><Relationship Id="rId1" Type="http://schemas.microsoft.com/office/2007/relationships/media" Target="../media/media64.mp3"/><Relationship Id="rId6" Type="http://schemas.openxmlformats.org/officeDocument/2006/relationships/audio" Target="../media/media66.mp3"/><Relationship Id="rId11" Type="http://schemas.microsoft.com/office/2007/relationships/media" Target="../media/media69.mp3"/><Relationship Id="rId24" Type="http://schemas.openxmlformats.org/officeDocument/2006/relationships/audio" Target="../media/media75.mp3"/><Relationship Id="rId32" Type="http://schemas.openxmlformats.org/officeDocument/2006/relationships/audio" Target="../media/media79.mp3"/><Relationship Id="rId5" Type="http://schemas.microsoft.com/office/2007/relationships/media" Target="../media/media66.mp3"/><Relationship Id="rId15" Type="http://schemas.microsoft.com/office/2007/relationships/media" Target="../media/media71.mp3"/><Relationship Id="rId23" Type="http://schemas.microsoft.com/office/2007/relationships/media" Target="../media/media75.mp3"/><Relationship Id="rId28" Type="http://schemas.openxmlformats.org/officeDocument/2006/relationships/audio" Target="../media/media77.mp3"/><Relationship Id="rId10" Type="http://schemas.openxmlformats.org/officeDocument/2006/relationships/audio" Target="../media/media68.mp3"/><Relationship Id="rId19" Type="http://schemas.microsoft.com/office/2007/relationships/media" Target="../media/media73.mp3"/><Relationship Id="rId31" Type="http://schemas.microsoft.com/office/2007/relationships/media" Target="../media/media79.mp3"/><Relationship Id="rId4" Type="http://schemas.openxmlformats.org/officeDocument/2006/relationships/audio" Target="../media/media65.mp3"/><Relationship Id="rId9" Type="http://schemas.microsoft.com/office/2007/relationships/media" Target="../media/media68.mp3"/><Relationship Id="rId14" Type="http://schemas.openxmlformats.org/officeDocument/2006/relationships/audio" Target="../media/media70.mp3"/><Relationship Id="rId22" Type="http://schemas.openxmlformats.org/officeDocument/2006/relationships/audio" Target="../media/media74.mp3"/><Relationship Id="rId27" Type="http://schemas.microsoft.com/office/2007/relationships/media" Target="../media/media77.mp3"/><Relationship Id="rId30" Type="http://schemas.openxmlformats.org/officeDocument/2006/relationships/audio" Target="../media/media78.mp3"/><Relationship Id="rId35" Type="http://schemas.openxmlformats.org/officeDocument/2006/relationships/image" Target="../media/image43.png"/><Relationship Id="rId8" Type="http://schemas.openxmlformats.org/officeDocument/2006/relationships/audio" Target="../media/media67.mp3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G"/><Relationship Id="rId3" Type="http://schemas.microsoft.com/office/2007/relationships/media" Target="../media/media81.mp3"/><Relationship Id="rId7" Type="http://schemas.openxmlformats.org/officeDocument/2006/relationships/image" Target="../media/image35.jpeg"/><Relationship Id="rId2" Type="http://schemas.openxmlformats.org/officeDocument/2006/relationships/audio" Target="../media/media80.mp3"/><Relationship Id="rId1" Type="http://schemas.microsoft.com/office/2007/relationships/media" Target="../media/media80.mp3"/><Relationship Id="rId6" Type="http://schemas.openxmlformats.org/officeDocument/2006/relationships/image" Target="../media/image47.JP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81.mp3"/><Relationship Id="rId9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media" Target="../media/media83.mp3"/><Relationship Id="rId7" Type="http://schemas.openxmlformats.org/officeDocument/2006/relationships/image" Target="../media/image50.JPG"/><Relationship Id="rId2" Type="http://schemas.openxmlformats.org/officeDocument/2006/relationships/audio" Target="../media/media82.mp3"/><Relationship Id="rId1" Type="http://schemas.microsoft.com/office/2007/relationships/media" Target="../media/media82.mp3"/><Relationship Id="rId6" Type="http://schemas.openxmlformats.org/officeDocument/2006/relationships/image" Target="../media/image49.JP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83.mp3"/><Relationship Id="rId9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image" Target="../media/image62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13" Type="http://schemas.openxmlformats.org/officeDocument/2006/relationships/image" Target="../media/image72.jpe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66.jpeg"/><Relationship Id="rId12" Type="http://schemas.openxmlformats.org/officeDocument/2006/relationships/image" Target="../media/image71.jpeg"/><Relationship Id="rId2" Type="http://schemas.openxmlformats.org/officeDocument/2006/relationships/audio" Target="../media/media84.mp3"/><Relationship Id="rId1" Type="http://schemas.microsoft.com/office/2007/relationships/media" Target="../media/media84.mp3"/><Relationship Id="rId6" Type="http://schemas.openxmlformats.org/officeDocument/2006/relationships/image" Target="../media/image65.jpeg"/><Relationship Id="rId11" Type="http://schemas.openxmlformats.org/officeDocument/2006/relationships/image" Target="../media/image70.jpeg"/><Relationship Id="rId5" Type="http://schemas.openxmlformats.org/officeDocument/2006/relationships/image" Target="../media/image64.jpeg"/><Relationship Id="rId10" Type="http://schemas.openxmlformats.org/officeDocument/2006/relationships/image" Target="../media/image69.jpeg"/><Relationship Id="rId4" Type="http://schemas.openxmlformats.org/officeDocument/2006/relationships/image" Target="../media/image63.jpeg"/><Relationship Id="rId9" Type="http://schemas.openxmlformats.org/officeDocument/2006/relationships/image" Target="../media/image68.jpeg"/><Relationship Id="rId14" Type="http://schemas.openxmlformats.org/officeDocument/2006/relationships/image" Target="../media/image3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istrator\Desktop\8과-도비라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95"/>
          <a:stretch/>
        </p:blipFill>
        <p:spPr bwMode="auto">
          <a:xfrm flipH="1">
            <a:off x="-1" y="-1"/>
            <a:ext cx="9164977" cy="686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모서리가 둥근 직사각형 4"/>
          <p:cNvSpPr/>
          <p:nvPr/>
        </p:nvSpPr>
        <p:spPr>
          <a:xfrm>
            <a:off x="3707904" y="836712"/>
            <a:ext cx="5184576" cy="518457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타원 5"/>
          <p:cNvSpPr/>
          <p:nvPr/>
        </p:nvSpPr>
        <p:spPr>
          <a:xfrm>
            <a:off x="4283968" y="296652"/>
            <a:ext cx="1080120" cy="1080120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5400" dirty="0" smtClean="0">
                <a:solidFill>
                  <a:schemeClr val="tx2"/>
                </a:solidFill>
                <a:latin typeface="휴먼둥근헤드라인" pitchFamily="18" charset="-127"/>
                <a:ea typeface="휴먼둥근헤드라인" pitchFamily="18" charset="-127"/>
              </a:rPr>
              <a:t>8</a:t>
            </a:r>
            <a:endParaRPr lang="ko-KR" altLang="en-US" dirty="0">
              <a:solidFill>
                <a:schemeClr val="tx2"/>
              </a:solidFill>
              <a:latin typeface="휴먼둥근헤드라인" pitchFamily="18" charset="-127"/>
              <a:ea typeface="휴먼둥근헤드라인" pitchFamily="18" charset="-127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51920" y="1556792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4000" dirty="0" smtClean="0">
                <a:latin typeface="HY울릉도M" pitchFamily="18" charset="-127"/>
                <a:ea typeface="HY울릉도M" pitchFamily="18" charset="-127"/>
              </a:rPr>
              <a:t>안내 및 해설 업무</a:t>
            </a:r>
            <a:endParaRPr lang="ko-KR" altLang="en-US" sz="4000" dirty="0">
              <a:latin typeface="HY울릉도M" pitchFamily="18" charset="-127"/>
              <a:ea typeface="HY울릉도M" pitchFamily="18" charset="-127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51920" y="2276872"/>
            <a:ext cx="4968552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2000" dirty="0">
                <a:solidFill>
                  <a:schemeClr val="tx2"/>
                </a:solidFill>
              </a:rPr>
              <a:t>단원 목표</a:t>
            </a:r>
            <a:endParaRPr lang="en-US" altLang="ko-KR" sz="2000" dirty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우리나라의 </a:t>
            </a:r>
            <a:r>
              <a:rPr lang="ko-KR" altLang="en-US" sz="1400" dirty="0"/>
              <a:t>전통문화를 소개할 수 있다</a:t>
            </a:r>
            <a:r>
              <a:rPr lang="en-US" altLang="ko-KR" sz="1400" dirty="0"/>
              <a:t>.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식사 </a:t>
            </a:r>
            <a:r>
              <a:rPr lang="ko-KR" altLang="en-US" sz="1400" dirty="0"/>
              <a:t>안내 및 음식 접대 표현을 익히고 활용할 수 있다</a:t>
            </a:r>
            <a:r>
              <a:rPr lang="en-US" altLang="ko-KR" sz="1400" dirty="0"/>
              <a:t>.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한국 </a:t>
            </a:r>
            <a:r>
              <a:rPr lang="ko-KR" altLang="en-US" sz="1400" dirty="0"/>
              <a:t>명승지에 관해 간단한 설명을 할 수 있다</a:t>
            </a:r>
            <a:r>
              <a:rPr lang="en-US" altLang="ko-KR" sz="1400" dirty="0" smtClean="0"/>
              <a:t>.</a:t>
            </a:r>
          </a:p>
          <a:p>
            <a:pPr>
              <a:lnSpc>
                <a:spcPct val="150000"/>
              </a:lnSpc>
            </a:pPr>
            <a:endParaRPr lang="en-US" altLang="ko-KR" sz="1400" dirty="0"/>
          </a:p>
          <a:p>
            <a:pPr>
              <a:lnSpc>
                <a:spcPct val="150000"/>
              </a:lnSpc>
            </a:pPr>
            <a:r>
              <a:rPr lang="ko-KR" altLang="en-US" sz="2000" dirty="0" smtClean="0">
                <a:solidFill>
                  <a:schemeClr val="tx2"/>
                </a:solidFill>
              </a:rPr>
              <a:t>학습 </a:t>
            </a:r>
            <a:r>
              <a:rPr lang="ko-KR" altLang="en-US" sz="2000" dirty="0">
                <a:solidFill>
                  <a:schemeClr val="tx2"/>
                </a:solidFill>
              </a:rPr>
              <a:t>내용</a:t>
            </a:r>
            <a:endParaRPr lang="en-US" altLang="ko-KR" sz="2000" dirty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한국 </a:t>
            </a:r>
            <a:r>
              <a:rPr lang="ko-KR" altLang="en-US" sz="1400" dirty="0"/>
              <a:t>소개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한국 </a:t>
            </a:r>
            <a:r>
              <a:rPr lang="ko-KR" altLang="en-US" sz="1400" dirty="0"/>
              <a:t>전통 음식 소개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명승지 </a:t>
            </a:r>
            <a:r>
              <a:rPr lang="ko-KR" altLang="en-US" sz="1400" dirty="0"/>
              <a:t>소개</a:t>
            </a:r>
            <a:endParaRPr lang="en-US" altLang="ko-KR" sz="1400" dirty="0"/>
          </a:p>
        </p:txBody>
      </p:sp>
    </p:spTree>
    <p:extLst>
      <p:ext uri="{BB962C8B-B14F-4D97-AF65-F5344CB8AC3E}">
        <p14:creationId xmlns:p14="http://schemas.microsoft.com/office/powerpoint/2010/main" val="59471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92696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관람 예절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96752"/>
            <a:ext cx="5400600" cy="5400600"/>
          </a:xfrm>
          <a:prstGeom prst="rect">
            <a:avLst/>
          </a:prstGeom>
        </p:spPr>
      </p:pic>
      <p:sp>
        <p:nvSpPr>
          <p:cNvPr id="7" name="타원 6"/>
          <p:cNvSpPr/>
          <p:nvPr/>
        </p:nvSpPr>
        <p:spPr>
          <a:xfrm>
            <a:off x="3419872" y="2204864"/>
            <a:ext cx="288032" cy="288032"/>
          </a:xfrm>
          <a:prstGeom prst="ellipse">
            <a:avLst/>
          </a:prstGeom>
          <a:solidFill>
            <a:srgbClr val="A06D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dirty="0" smtClean="0"/>
              <a:t>4</a:t>
            </a:r>
            <a:endParaRPr lang="ko-KR" altLang="en-US" dirty="0"/>
          </a:p>
        </p:txBody>
      </p:sp>
      <p:sp>
        <p:nvSpPr>
          <p:cNvPr id="26" name="타원 25"/>
          <p:cNvSpPr/>
          <p:nvPr/>
        </p:nvSpPr>
        <p:spPr>
          <a:xfrm>
            <a:off x="2411760" y="2780928"/>
            <a:ext cx="288032" cy="288032"/>
          </a:xfrm>
          <a:prstGeom prst="ellipse">
            <a:avLst/>
          </a:prstGeom>
          <a:solidFill>
            <a:srgbClr val="A06D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dirty="0" smtClean="0"/>
              <a:t>1</a:t>
            </a:r>
            <a:endParaRPr lang="ko-KR" altLang="en-US" dirty="0"/>
          </a:p>
        </p:txBody>
      </p:sp>
      <p:sp>
        <p:nvSpPr>
          <p:cNvPr id="28" name="타원 27"/>
          <p:cNvSpPr/>
          <p:nvPr/>
        </p:nvSpPr>
        <p:spPr>
          <a:xfrm>
            <a:off x="4427984" y="3753036"/>
            <a:ext cx="288032" cy="288032"/>
          </a:xfrm>
          <a:prstGeom prst="ellipse">
            <a:avLst/>
          </a:prstGeom>
          <a:solidFill>
            <a:srgbClr val="A06D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dirty="0" smtClean="0"/>
              <a:t>3</a:t>
            </a:r>
            <a:endParaRPr lang="ko-KR" altLang="en-US" dirty="0"/>
          </a:p>
        </p:txBody>
      </p:sp>
      <p:sp>
        <p:nvSpPr>
          <p:cNvPr id="39" name="타원 38"/>
          <p:cNvSpPr/>
          <p:nvPr/>
        </p:nvSpPr>
        <p:spPr>
          <a:xfrm>
            <a:off x="2411760" y="4365104"/>
            <a:ext cx="288032" cy="288032"/>
          </a:xfrm>
          <a:prstGeom prst="ellipse">
            <a:avLst/>
          </a:prstGeom>
          <a:solidFill>
            <a:srgbClr val="A06D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dirty="0" smtClean="0"/>
              <a:t>2</a:t>
            </a:r>
            <a:endParaRPr lang="ko-KR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084168" y="1196752"/>
            <a:ext cx="25922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➊</a:t>
            </a:r>
            <a:r>
              <a:rPr lang="ko-KR" altLang="en-US" dirty="0" smtClean="0"/>
              <a:t> </a:t>
            </a:r>
            <a:endParaRPr lang="en-US" altLang="ko-KR" dirty="0" smtClean="0"/>
          </a:p>
          <a:p>
            <a:r>
              <a:rPr lang="ja-JP" altLang="en-US" dirty="0" smtClean="0"/>
              <a:t>しゃしんを　とらないで　</a:t>
            </a:r>
            <a:endParaRPr lang="en-US" altLang="ja-JP" dirty="0" smtClean="0"/>
          </a:p>
          <a:p>
            <a:r>
              <a:rPr lang="ja-JP" altLang="en-US" dirty="0" smtClean="0"/>
              <a:t>く</a:t>
            </a:r>
            <a:r>
              <a:rPr lang="ja-JP" altLang="en-US" dirty="0" smtClean="0"/>
              <a:t>ださい。</a:t>
            </a:r>
            <a:endParaRPr lang="en-US" altLang="ja-JP" dirty="0" smtClean="0"/>
          </a:p>
          <a:p>
            <a:endParaRPr lang="en-US" altLang="ko-KR" dirty="0" smtClean="0"/>
          </a:p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r>
              <a:rPr lang="ko-KR" altLang="en-US" dirty="0" smtClean="0"/>
              <a:t> </a:t>
            </a:r>
            <a:endParaRPr lang="en-US" altLang="ko-KR" dirty="0" smtClean="0"/>
          </a:p>
          <a:p>
            <a:r>
              <a:rPr lang="ja-JP" altLang="en-US" dirty="0" smtClean="0"/>
              <a:t>し</a:t>
            </a:r>
            <a:r>
              <a:rPr lang="ja-JP" altLang="en-US" dirty="0"/>
              <a:t>ずかに して ください</a:t>
            </a:r>
            <a:r>
              <a:rPr lang="ja-JP" altLang="en-US" dirty="0" smtClean="0"/>
              <a:t>。</a:t>
            </a:r>
            <a:endParaRPr lang="en-US" altLang="ko-KR" dirty="0" smtClean="0"/>
          </a:p>
          <a:p>
            <a:endParaRPr lang="en-US" altLang="ko-KR" dirty="0" smtClean="0"/>
          </a:p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r>
              <a:rPr lang="ko-KR" altLang="en-US" dirty="0" smtClean="0"/>
              <a:t> </a:t>
            </a:r>
            <a:endParaRPr lang="en-US" altLang="ko-KR" dirty="0" smtClean="0"/>
          </a:p>
          <a:p>
            <a:r>
              <a:rPr lang="ja-JP" altLang="en-US" dirty="0" smtClean="0"/>
              <a:t>け</a:t>
            </a:r>
            <a:r>
              <a:rPr lang="ja-JP" altLang="en-US" dirty="0"/>
              <a:t>いたいは マナーモードに して ください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endParaRPr lang="en-US" altLang="ko-KR" dirty="0" smtClean="0"/>
          </a:p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➍</a:t>
            </a:r>
            <a:r>
              <a:rPr lang="ko-KR" altLang="en-US" dirty="0" smtClean="0"/>
              <a:t> </a:t>
            </a:r>
            <a:endParaRPr lang="en-US" altLang="ko-KR" dirty="0" smtClean="0"/>
          </a:p>
          <a:p>
            <a:r>
              <a:rPr lang="ja-JP" altLang="en-US" dirty="0" smtClean="0"/>
              <a:t>た</a:t>
            </a:r>
            <a:r>
              <a:rPr lang="ja-JP" altLang="en-US" dirty="0"/>
              <a:t>べものを もって </a:t>
            </a:r>
            <a:endParaRPr lang="en-US" altLang="ja-JP" dirty="0" smtClean="0"/>
          </a:p>
          <a:p>
            <a:r>
              <a:rPr lang="ja-JP" altLang="en-US" dirty="0" smtClean="0"/>
              <a:t>は</a:t>
            </a:r>
            <a:r>
              <a:rPr lang="ja-JP" altLang="en-US" dirty="0"/>
              <a:t>いらないで ください。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31708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istrator\Desktop\배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8444"/>
            <a:ext cx="9144000" cy="617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dministrator\Desktop\한국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043" y="678444"/>
            <a:ext cx="6535913" cy="617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69269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우리나라와 일본의 대표적인 세계유산은 무엇일까요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/>
        </p:blipFill>
        <p:spPr>
          <a:xfrm>
            <a:off x="2843808" y="2867553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9" r="7044"/>
          <a:stretch/>
        </p:blipFill>
        <p:spPr>
          <a:xfrm>
            <a:off x="5076056" y="4653136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7" r="17237"/>
          <a:stretch/>
        </p:blipFill>
        <p:spPr>
          <a:xfrm>
            <a:off x="2987824" y="5517232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그림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4" r="16664"/>
          <a:stretch/>
        </p:blipFill>
        <p:spPr>
          <a:xfrm>
            <a:off x="4398109" y="2636912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2" r="10108"/>
          <a:stretch/>
        </p:blipFill>
        <p:spPr>
          <a:xfrm>
            <a:off x="3383808" y="4026261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0" name="모서리가 둥근 사각형 설명선 9"/>
          <p:cNvSpPr/>
          <p:nvPr/>
        </p:nvSpPr>
        <p:spPr>
          <a:xfrm>
            <a:off x="5148064" y="1942210"/>
            <a:ext cx="1296143" cy="504056"/>
          </a:xfrm>
          <a:prstGeom prst="wedgeRoundRectCallout">
            <a:avLst>
              <a:gd name="adj1" fmla="val -42598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종묘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8" name="모서리가 둥근 사각형 설명선 17"/>
          <p:cNvSpPr/>
          <p:nvPr/>
        </p:nvSpPr>
        <p:spPr>
          <a:xfrm>
            <a:off x="5868144" y="4149080"/>
            <a:ext cx="1296143" cy="504056"/>
          </a:xfrm>
          <a:prstGeom prst="wedgeRoundRectCallout">
            <a:avLst>
              <a:gd name="adj1" fmla="val -42598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불국사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9" name="모서리가 둥근 사각형 설명선 18"/>
          <p:cNvSpPr/>
          <p:nvPr/>
        </p:nvSpPr>
        <p:spPr>
          <a:xfrm>
            <a:off x="1709385" y="2363497"/>
            <a:ext cx="1296143" cy="504056"/>
          </a:xfrm>
          <a:prstGeom prst="wedgeRoundRectCallout">
            <a:avLst>
              <a:gd name="adj1" fmla="val 37933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고인</a:t>
            </a:r>
            <a:r>
              <a:rPr lang="ko-KR" altLang="en-US" dirty="0">
                <a:solidFill>
                  <a:schemeClr val="tx1"/>
                </a:solidFill>
              </a:rPr>
              <a:t>돌</a:t>
            </a:r>
          </a:p>
        </p:txBody>
      </p:sp>
      <p:sp>
        <p:nvSpPr>
          <p:cNvPr id="21" name="모서리가 둥근 사각형 설명선 20"/>
          <p:cNvSpPr/>
          <p:nvPr/>
        </p:nvSpPr>
        <p:spPr>
          <a:xfrm>
            <a:off x="2357456" y="3946399"/>
            <a:ext cx="1296143" cy="504056"/>
          </a:xfrm>
          <a:prstGeom prst="wedgeRoundRectCallout">
            <a:avLst>
              <a:gd name="adj1" fmla="val 37933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화성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2" name="모서리가 둥근 사각형 설명선 21"/>
          <p:cNvSpPr/>
          <p:nvPr/>
        </p:nvSpPr>
        <p:spPr>
          <a:xfrm>
            <a:off x="1835696" y="5013176"/>
            <a:ext cx="1440159" cy="504056"/>
          </a:xfrm>
          <a:prstGeom prst="wedgeRoundRectCallout">
            <a:avLst>
              <a:gd name="adj1" fmla="val 37933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mtClean="0">
                <a:solidFill>
                  <a:schemeClr val="tx1"/>
                </a:solidFill>
              </a:rPr>
              <a:t>성산일출봉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37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istrator\Desktop\배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8444"/>
            <a:ext cx="9144000" cy="617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0027" y="678444"/>
            <a:ext cx="6535913" cy="617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5580112" y="3068960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/>
        </p:blipFill>
        <p:spPr>
          <a:xfrm>
            <a:off x="3203848" y="5301208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4603960" y="4869160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8" r="10058"/>
          <a:stretch/>
        </p:blipFill>
        <p:spPr>
          <a:xfrm>
            <a:off x="2604000" y="3933056"/>
            <a:ext cx="1080000" cy="108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모서리가 둥근 사각형 설명선 8"/>
          <p:cNvSpPr/>
          <p:nvPr/>
        </p:nvSpPr>
        <p:spPr>
          <a:xfrm>
            <a:off x="3059832" y="3397623"/>
            <a:ext cx="1440071" cy="504056"/>
          </a:xfrm>
          <a:prstGeom prst="wedgeRoundRectCallout">
            <a:avLst>
              <a:gd name="adj1" fmla="val -42598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ひめじじょう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0" name="모서리가 둥근 사각형 설명선 9"/>
          <p:cNvSpPr/>
          <p:nvPr/>
        </p:nvSpPr>
        <p:spPr>
          <a:xfrm>
            <a:off x="5363969" y="4376226"/>
            <a:ext cx="1440279" cy="504056"/>
          </a:xfrm>
          <a:prstGeom prst="wedgeRoundRectCallout">
            <a:avLst>
              <a:gd name="adj1" fmla="val -42598"/>
              <a:gd name="adj2" fmla="val 7448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ほうりゅうじ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1" name="모서리가 둥근 사각형 설명선 10"/>
          <p:cNvSpPr/>
          <p:nvPr/>
        </p:nvSpPr>
        <p:spPr>
          <a:xfrm>
            <a:off x="4427983" y="2532893"/>
            <a:ext cx="1512167" cy="504056"/>
          </a:xfrm>
          <a:prstGeom prst="wedgeRoundRectCallout">
            <a:avLst>
              <a:gd name="adj1" fmla="val 41926"/>
              <a:gd name="adj2" fmla="val 72769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とうしょうぐう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2" name="모서리가 둥근 사각형 설명선 11"/>
          <p:cNvSpPr/>
          <p:nvPr/>
        </p:nvSpPr>
        <p:spPr>
          <a:xfrm>
            <a:off x="1403648" y="5157132"/>
            <a:ext cx="1956435" cy="504056"/>
          </a:xfrm>
          <a:prstGeom prst="wedgeRoundRectCallout">
            <a:avLst>
              <a:gd name="adj1" fmla="val 41926"/>
              <a:gd name="adj2" fmla="val 72769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いつくしまじんじゃ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51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한국 소개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146263"/>
            <a:ext cx="82809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観光客</a:t>
            </a:r>
            <a:r>
              <a:rPr lang="en-US" altLang="ja-JP" dirty="0"/>
              <a:t>	</a:t>
            </a:r>
            <a:r>
              <a:rPr lang="ja-JP" altLang="en-US" dirty="0" smtClean="0"/>
              <a:t>韓国は　どんな　国ですか。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ガイド</a:t>
            </a:r>
            <a:r>
              <a:rPr lang="en-US" altLang="ja-JP" dirty="0" smtClean="0"/>
              <a:t>	</a:t>
            </a:r>
            <a:r>
              <a:rPr lang="ja-JP" altLang="en-US" dirty="0" smtClean="0"/>
              <a:t>春、夏、秋、冬の　四季が　あって、三面が　海です。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観</a:t>
            </a:r>
            <a:r>
              <a:rPr lang="ja-JP" altLang="en-US" dirty="0"/>
              <a:t>光客</a:t>
            </a:r>
            <a:r>
              <a:rPr lang="en-US" altLang="ja-JP" dirty="0"/>
              <a:t>	</a:t>
            </a:r>
            <a:r>
              <a:rPr lang="ja-JP" altLang="en-US" dirty="0" smtClean="0"/>
              <a:t>首都は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ガイド</a:t>
            </a:r>
            <a:r>
              <a:rPr lang="en-US" altLang="ja-JP" dirty="0"/>
              <a:t>	</a:t>
            </a:r>
            <a:r>
              <a:rPr lang="ja-JP" altLang="en-US" dirty="0" smtClean="0"/>
              <a:t>首都は　ソウルです。韓国の　第一印象は　どうですか。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観光客</a:t>
            </a:r>
            <a:r>
              <a:rPr lang="en-US" altLang="ja-JP" dirty="0"/>
              <a:t>	</a:t>
            </a:r>
            <a:r>
              <a:rPr lang="ja-JP" altLang="en-US" dirty="0" smtClean="0"/>
              <a:t>活気に　あふれて　い</a:t>
            </a:r>
            <a:r>
              <a:rPr lang="ja-JP" altLang="en-US" dirty="0"/>
              <a:t>て、 </a:t>
            </a:r>
            <a:r>
              <a:rPr lang="ja-JP" altLang="en-US" dirty="0" smtClean="0"/>
              <a:t>み</a:t>
            </a:r>
            <a:r>
              <a:rPr lang="ja-JP" altLang="en-US" dirty="0" smtClean="0"/>
              <a:t>ん</a:t>
            </a:r>
            <a:r>
              <a:rPr lang="ja-JP" altLang="en-US" dirty="0" smtClean="0"/>
              <a:t>あ</a:t>
            </a:r>
            <a:r>
              <a:rPr lang="ja-JP" altLang="en-US" dirty="0" smtClean="0"/>
              <a:t>　生き生きして　います。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ガイド</a:t>
            </a:r>
            <a:r>
              <a:rPr lang="en-US" altLang="ja-JP" dirty="0"/>
              <a:t>	</a:t>
            </a:r>
            <a:r>
              <a:rPr lang="ja-JP" altLang="en-US" dirty="0" smtClean="0"/>
              <a:t>あ、そうですか。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観</a:t>
            </a:r>
            <a:r>
              <a:rPr lang="ja-JP" altLang="en-US" dirty="0"/>
              <a:t>光客</a:t>
            </a:r>
            <a:r>
              <a:rPr lang="en-US" altLang="ja-JP" dirty="0"/>
              <a:t>	</a:t>
            </a:r>
            <a:r>
              <a:rPr lang="ja-JP" altLang="en-US" dirty="0" smtClean="0"/>
              <a:t>ところで、つぎの　コースは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ガイド</a:t>
            </a:r>
            <a:r>
              <a:rPr lang="en-US" altLang="ja-JP" dirty="0"/>
              <a:t>	</a:t>
            </a:r>
            <a:r>
              <a:rPr lang="ja-JP" altLang="en-US" dirty="0" smtClean="0"/>
              <a:t>ファッションの　まち、活気　あふれる　ミョンドンです。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観光客</a:t>
            </a:r>
            <a:r>
              <a:rPr lang="en-US" altLang="ja-JP" dirty="0"/>
              <a:t>	</a:t>
            </a:r>
            <a:r>
              <a:rPr lang="ja-JP" altLang="en-US" dirty="0" smtClean="0"/>
              <a:t>それは　楽しみですね。</a:t>
            </a:r>
            <a:endParaRPr lang="en-US" altLang="ja-JP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DDB5BF4A-DA57-469D-B2EA-A184E8730509}"/>
              </a:ext>
            </a:extLst>
          </p:cNvPr>
          <p:cNvSpPr txBox="1"/>
          <p:nvPr/>
        </p:nvSpPr>
        <p:spPr>
          <a:xfrm>
            <a:off x="1379666" y="1203751"/>
            <a:ext cx="11394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かん</a:t>
            </a:r>
            <a:r>
              <a:rPr lang="ko-KR" altLang="en-US" sz="800" dirty="0"/>
              <a:t>  </a:t>
            </a:r>
            <a:r>
              <a:rPr lang="ja-JP" altLang="en-US" sz="800" dirty="0" smtClean="0"/>
              <a:t>こく</a:t>
            </a:r>
            <a:endParaRPr lang="ko-KR" altLang="en-US" sz="800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1E0509BA-97D4-45D4-BA98-EE9F429BF65F}"/>
              </a:ext>
            </a:extLst>
          </p:cNvPr>
          <p:cNvSpPr txBox="1"/>
          <p:nvPr/>
        </p:nvSpPr>
        <p:spPr>
          <a:xfrm>
            <a:off x="1398685" y="1749795"/>
            <a:ext cx="16486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はる　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なつ　　　あき　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ふゆ</a:t>
            </a:r>
            <a:endParaRPr lang="ko-KR" altLang="en-US" sz="800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26259993-A9CF-4A4E-9F34-FF04317C4036}"/>
              </a:ext>
            </a:extLst>
          </p:cNvPr>
          <p:cNvSpPr txBox="1"/>
          <p:nvPr/>
        </p:nvSpPr>
        <p:spPr>
          <a:xfrm>
            <a:off x="1417745" y="2846960"/>
            <a:ext cx="827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し</a:t>
            </a:r>
            <a:r>
              <a:rPr lang="ja-JP" altLang="en-US" sz="800" dirty="0" smtClean="0"/>
              <a:t>ゅ   と</a:t>
            </a:r>
            <a:endParaRPr lang="ko-KR" altLang="en-US" sz="800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154BAFC3-FFF9-4EFE-ADFF-0F41076EDC6F}"/>
              </a:ext>
            </a:extLst>
          </p:cNvPr>
          <p:cNvSpPr txBox="1"/>
          <p:nvPr/>
        </p:nvSpPr>
        <p:spPr>
          <a:xfrm>
            <a:off x="1403648" y="3392424"/>
            <a:ext cx="827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かっ　き</a:t>
            </a:r>
            <a:endParaRPr lang="ko-KR" altLang="en-US" sz="800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BD6ECFFE-FCB3-40A8-BF79-1EC056C116CA}"/>
              </a:ext>
            </a:extLst>
          </p:cNvPr>
          <p:cNvSpPr txBox="1"/>
          <p:nvPr/>
        </p:nvSpPr>
        <p:spPr>
          <a:xfrm>
            <a:off x="3390994" y="5013176"/>
            <a:ext cx="827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かっ 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き</a:t>
            </a:r>
            <a:endParaRPr lang="ko-KR" altLang="en-US" sz="800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208619A6-CA47-4588-BBA5-8087AFFAD28E}"/>
              </a:ext>
            </a:extLst>
          </p:cNvPr>
          <p:cNvSpPr txBox="1"/>
          <p:nvPr/>
        </p:nvSpPr>
        <p:spPr>
          <a:xfrm>
            <a:off x="1411738" y="2299493"/>
            <a:ext cx="827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しゅ   と</a:t>
            </a:r>
            <a:endParaRPr lang="ko-KR" altLang="en-US" sz="800" dirty="0"/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F718537F-081D-4A50-B315-CAAFC4F4D090}"/>
              </a:ext>
            </a:extLst>
          </p:cNvPr>
          <p:cNvSpPr txBox="1"/>
          <p:nvPr/>
        </p:nvSpPr>
        <p:spPr>
          <a:xfrm>
            <a:off x="2228013" y="5589240"/>
            <a:ext cx="827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たの</a:t>
            </a:r>
            <a:endParaRPr lang="en-US" altLang="ja-JP" sz="800" dirty="0" smtClean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DDB5BF4A-DA57-469D-B2EA-A184E8730509}"/>
              </a:ext>
            </a:extLst>
          </p:cNvPr>
          <p:cNvSpPr txBox="1"/>
          <p:nvPr/>
        </p:nvSpPr>
        <p:spPr>
          <a:xfrm>
            <a:off x="3047343" y="1203751"/>
            <a:ext cx="11394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くに</a:t>
            </a:r>
            <a:endParaRPr lang="ko-KR" altLang="en-US" sz="800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1E0509BA-97D4-45D4-BA98-EE9F429BF65F}"/>
              </a:ext>
            </a:extLst>
          </p:cNvPr>
          <p:cNvSpPr txBox="1"/>
          <p:nvPr/>
        </p:nvSpPr>
        <p:spPr>
          <a:xfrm>
            <a:off x="3224739" y="1749795"/>
            <a:ext cx="16486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　　き</a:t>
            </a:r>
            <a:endParaRPr lang="en-US" altLang="ko-KR" sz="800" dirty="0" smtClean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1E0509BA-97D4-45D4-BA98-EE9F429BF65F}"/>
              </a:ext>
            </a:extLst>
          </p:cNvPr>
          <p:cNvSpPr txBox="1"/>
          <p:nvPr/>
        </p:nvSpPr>
        <p:spPr>
          <a:xfrm>
            <a:off x="4735169" y="1749795"/>
            <a:ext cx="16486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さん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めん</a:t>
            </a:r>
            <a:endParaRPr lang="en-US" altLang="ko-KR" sz="800" dirty="0" smtClean="0"/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1E0509BA-97D4-45D4-BA98-EE9F429BF65F}"/>
              </a:ext>
            </a:extLst>
          </p:cNvPr>
          <p:cNvSpPr txBox="1"/>
          <p:nvPr/>
        </p:nvSpPr>
        <p:spPr>
          <a:xfrm>
            <a:off x="5604891" y="1749795"/>
            <a:ext cx="16486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うみ</a:t>
            </a:r>
            <a:endParaRPr lang="en-US" altLang="ko-KR" sz="800" dirty="0" smtClean="0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1E0509BA-97D4-45D4-BA98-EE9F429BF65F}"/>
              </a:ext>
            </a:extLst>
          </p:cNvPr>
          <p:cNvSpPr txBox="1"/>
          <p:nvPr/>
        </p:nvSpPr>
        <p:spPr>
          <a:xfrm>
            <a:off x="3401521" y="2846960"/>
            <a:ext cx="16486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</a:t>
            </a:r>
            <a:r>
              <a:rPr lang="ja-JP" altLang="en-US" sz="800" dirty="0" smtClean="0"/>
              <a:t>ん こ</a:t>
            </a:r>
            <a:r>
              <a:rPr lang="ja-JP" altLang="en-US" sz="800" dirty="0"/>
              <a:t>く</a:t>
            </a:r>
            <a:endParaRPr lang="en-US" altLang="ko-KR" sz="800" dirty="0" smtClean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1E0509BA-97D4-45D4-BA98-EE9F429BF65F}"/>
              </a:ext>
            </a:extLst>
          </p:cNvPr>
          <p:cNvSpPr txBox="1"/>
          <p:nvPr/>
        </p:nvSpPr>
        <p:spPr>
          <a:xfrm>
            <a:off x="4284896" y="2846960"/>
            <a:ext cx="16486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だ</a:t>
            </a:r>
            <a:r>
              <a:rPr lang="ja-JP" altLang="en-US" sz="800" dirty="0" smtClean="0"/>
              <a:t>い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いち いん し</a:t>
            </a:r>
            <a:r>
              <a:rPr lang="ja-JP" altLang="en-US" sz="800" dirty="0"/>
              <a:t>ょう</a:t>
            </a:r>
            <a:endParaRPr lang="en-US" altLang="ko-KR" sz="800" dirty="0" smtClean="0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154BAFC3-FFF9-4EFE-ADFF-0F41076EDC6F}"/>
              </a:ext>
            </a:extLst>
          </p:cNvPr>
          <p:cNvSpPr txBox="1"/>
          <p:nvPr/>
        </p:nvSpPr>
        <p:spPr>
          <a:xfrm>
            <a:off x="4788024" y="3392424"/>
            <a:ext cx="827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　　　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3" y="5449273"/>
            <a:ext cx="2499705" cy="1253820"/>
          </a:xfrm>
          <a:prstGeom prst="rect">
            <a:avLst/>
          </a:prstGeom>
        </p:spPr>
      </p:pic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1417745" y="777920"/>
            <a:ext cx="360000" cy="360000"/>
          </a:xfrm>
          <a:prstGeom prst="rect">
            <a:avLst/>
          </a:prstGeom>
        </p:spPr>
      </p:pic>
      <p:pic>
        <p:nvPicPr>
          <p:cNvPr id="6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1354286"/>
            <a:ext cx="360000" cy="360000"/>
          </a:xfrm>
          <a:prstGeom prst="rect">
            <a:avLst/>
          </a:prstGeom>
        </p:spPr>
      </p:pic>
      <p:pic>
        <p:nvPicPr>
          <p:cNvPr id="8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1897052"/>
            <a:ext cx="360000" cy="360000"/>
          </a:xfrm>
          <a:prstGeom prst="rect">
            <a:avLst/>
          </a:prstGeom>
        </p:spPr>
      </p:pic>
      <p:pic>
        <p:nvPicPr>
          <p:cNvPr id="13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07544" y="2442822"/>
            <a:ext cx="360000" cy="360000"/>
          </a:xfrm>
          <a:prstGeom prst="rect">
            <a:avLst/>
          </a:prstGeom>
        </p:spPr>
      </p:pic>
      <p:pic>
        <p:nvPicPr>
          <p:cNvPr id="14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3002843"/>
            <a:ext cx="360000" cy="360000"/>
          </a:xfrm>
          <a:prstGeom prst="rect">
            <a:avLst/>
          </a:prstGeom>
        </p:spPr>
      </p:pic>
      <p:pic>
        <p:nvPicPr>
          <p:cNvPr id="15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3533127"/>
            <a:ext cx="360000" cy="360000"/>
          </a:xfrm>
          <a:prstGeom prst="rect">
            <a:avLst/>
          </a:prstGeom>
        </p:spPr>
      </p:pic>
      <p:pic>
        <p:nvPicPr>
          <p:cNvPr id="18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4095283"/>
            <a:ext cx="360000" cy="360000"/>
          </a:xfrm>
          <a:prstGeom prst="rect">
            <a:avLst/>
          </a:prstGeom>
        </p:spPr>
      </p:pic>
      <p:pic>
        <p:nvPicPr>
          <p:cNvPr id="26" name="7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4624051"/>
            <a:ext cx="360000" cy="360000"/>
          </a:xfrm>
          <a:prstGeom prst="rect">
            <a:avLst/>
          </a:prstGeom>
        </p:spPr>
      </p:pic>
      <p:pic>
        <p:nvPicPr>
          <p:cNvPr id="27" name="8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5185599"/>
            <a:ext cx="360000" cy="360000"/>
          </a:xfrm>
          <a:prstGeom prst="rect">
            <a:avLst/>
          </a:prstGeom>
        </p:spPr>
      </p:pic>
      <p:pic>
        <p:nvPicPr>
          <p:cNvPr id="28" name="9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7544" y="572729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2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01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21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26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529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71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4019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454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2793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395536" y="1198671"/>
            <a:ext cx="741682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国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春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冬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四季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三面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首都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第一印象</a:t>
            </a:r>
            <a:endParaRPr lang="en-US" altLang="ja-JP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2411760" y="1198670"/>
            <a:ext cx="302433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나라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겨울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사계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3</a:t>
            </a:r>
            <a:r>
              <a:rPr lang="ko-KR" altLang="en-US" dirty="0" smtClean="0"/>
              <a:t>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수도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첫인상</a:t>
            </a:r>
            <a:endParaRPr lang="en-US" altLang="ko-KR" dirty="0" smtClean="0"/>
          </a:p>
        </p:txBody>
      </p:sp>
      <p:sp>
        <p:nvSpPr>
          <p:cNvPr id="28" name="TextBox 27"/>
          <p:cNvSpPr txBox="1"/>
          <p:nvPr/>
        </p:nvSpPr>
        <p:spPr>
          <a:xfrm>
            <a:off x="712446" y="106507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くに</a:t>
            </a:r>
            <a:endParaRPr lang="ko-KR" altLang="en-US" sz="800" dirty="0"/>
          </a:p>
        </p:txBody>
      </p:sp>
      <p:sp>
        <p:nvSpPr>
          <p:cNvPr id="29" name="TextBox 28"/>
          <p:cNvSpPr txBox="1"/>
          <p:nvPr/>
        </p:nvSpPr>
        <p:spPr>
          <a:xfrm>
            <a:off x="703820" y="217643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なつ</a:t>
            </a:r>
            <a:endParaRPr lang="ko-KR" altLang="en-US" sz="800" dirty="0"/>
          </a:p>
        </p:txBody>
      </p:sp>
      <p:sp>
        <p:nvSpPr>
          <p:cNvPr id="30" name="TextBox 29"/>
          <p:cNvSpPr txBox="1"/>
          <p:nvPr/>
        </p:nvSpPr>
        <p:spPr>
          <a:xfrm>
            <a:off x="709446" y="270892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あき</a:t>
            </a:r>
            <a:endParaRPr lang="ko-KR" altLang="en-US" sz="800" dirty="0"/>
          </a:p>
        </p:txBody>
      </p:sp>
      <p:sp>
        <p:nvSpPr>
          <p:cNvPr id="31" name="TextBox 30"/>
          <p:cNvSpPr txBox="1"/>
          <p:nvPr/>
        </p:nvSpPr>
        <p:spPr>
          <a:xfrm>
            <a:off x="700820" y="1628800"/>
            <a:ext cx="68850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はる</a:t>
            </a:r>
            <a:endParaRPr lang="ko-KR" altLang="en-US" sz="800" dirty="0"/>
          </a:p>
        </p:txBody>
      </p:sp>
      <p:sp>
        <p:nvSpPr>
          <p:cNvPr id="32" name="TextBox 31"/>
          <p:cNvSpPr txBox="1"/>
          <p:nvPr/>
        </p:nvSpPr>
        <p:spPr>
          <a:xfrm>
            <a:off x="681114" y="3267732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ふゆ</a:t>
            </a:r>
            <a:endParaRPr lang="ko-KR" altLang="en-US" sz="800" dirty="0"/>
          </a:p>
        </p:txBody>
      </p:sp>
      <p:sp>
        <p:nvSpPr>
          <p:cNvPr id="33" name="TextBox 32"/>
          <p:cNvSpPr txBox="1"/>
          <p:nvPr/>
        </p:nvSpPr>
        <p:spPr>
          <a:xfrm>
            <a:off x="755576" y="378904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　　き</a:t>
            </a:r>
            <a:endParaRPr lang="ko-KR" altLang="en-US" sz="800" dirty="0"/>
          </a:p>
        </p:txBody>
      </p:sp>
      <p:sp>
        <p:nvSpPr>
          <p:cNvPr id="34" name="TextBox 33"/>
          <p:cNvSpPr txBox="1"/>
          <p:nvPr/>
        </p:nvSpPr>
        <p:spPr>
          <a:xfrm>
            <a:off x="712446" y="436510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さんめん</a:t>
            </a:r>
            <a:endParaRPr lang="ko-KR" altLang="en-US" sz="800" dirty="0"/>
          </a:p>
        </p:txBody>
      </p:sp>
      <p:sp>
        <p:nvSpPr>
          <p:cNvPr id="35" name="TextBox 34"/>
          <p:cNvSpPr txBox="1"/>
          <p:nvPr/>
        </p:nvSpPr>
        <p:spPr>
          <a:xfrm>
            <a:off x="735324" y="490366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しゅ　と</a:t>
            </a:r>
            <a:endParaRPr lang="ko-KR" altLang="en-US" sz="800" dirty="0"/>
          </a:p>
        </p:txBody>
      </p:sp>
      <p:sp>
        <p:nvSpPr>
          <p:cNvPr id="36" name="TextBox 35"/>
          <p:cNvSpPr txBox="1"/>
          <p:nvPr/>
        </p:nvSpPr>
        <p:spPr>
          <a:xfrm>
            <a:off x="695194" y="5445224"/>
            <a:ext cx="12125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だい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いち いんしょう</a:t>
            </a:r>
            <a:endParaRPr lang="ko-KR" altLang="en-US" sz="800" dirty="0"/>
          </a:p>
        </p:txBody>
      </p:sp>
      <p:sp>
        <p:nvSpPr>
          <p:cNvPr id="37" name="TextBox 36"/>
          <p:cNvSpPr txBox="1"/>
          <p:nvPr/>
        </p:nvSpPr>
        <p:spPr>
          <a:xfrm>
            <a:off x="4111396" y="1198671"/>
            <a:ext cx="42770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活</a:t>
            </a:r>
            <a:r>
              <a:rPr lang="ja-JP" altLang="en-US" dirty="0" smtClean="0"/>
              <a:t>気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あふれ</a:t>
            </a:r>
            <a:r>
              <a:rPr lang="ja-JP" altLang="en-US" dirty="0" smtClean="0"/>
              <a:t>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みんな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生き生き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つ</a:t>
            </a:r>
            <a:r>
              <a:rPr lang="ja-JP" altLang="en-US" dirty="0" smtClean="0"/>
              <a:t>ぎ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コース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まち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楽しみ</a:t>
            </a:r>
            <a:endParaRPr lang="en-US" altLang="ja-JP" dirty="0" smtClean="0"/>
          </a:p>
        </p:txBody>
      </p:sp>
      <p:sp>
        <p:nvSpPr>
          <p:cNvPr id="38" name="TextBox 37"/>
          <p:cNvSpPr txBox="1"/>
          <p:nvPr/>
        </p:nvSpPr>
        <p:spPr>
          <a:xfrm>
            <a:off x="6127620" y="1198670"/>
            <a:ext cx="22608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활기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넘치다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모두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생기가 넘치는 모양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다음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코스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거리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즐거움</a:t>
            </a:r>
            <a:endParaRPr lang="en-US" altLang="ko-KR" dirty="0" smtClean="0"/>
          </a:p>
        </p:txBody>
      </p:sp>
      <p:sp>
        <p:nvSpPr>
          <p:cNvPr id="39" name="TextBox 38"/>
          <p:cNvSpPr txBox="1"/>
          <p:nvPr/>
        </p:nvSpPr>
        <p:spPr>
          <a:xfrm>
            <a:off x="4410732" y="106507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かっ　き</a:t>
            </a:r>
            <a:endParaRPr lang="ko-KR" altLang="en-US" sz="800" dirty="0"/>
          </a:p>
        </p:txBody>
      </p:sp>
      <p:sp>
        <p:nvSpPr>
          <p:cNvPr id="41" name="TextBox 40"/>
          <p:cNvSpPr txBox="1"/>
          <p:nvPr/>
        </p:nvSpPr>
        <p:spPr>
          <a:xfrm>
            <a:off x="4442236" y="2708920"/>
            <a:ext cx="7778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　　　　　い</a:t>
            </a:r>
            <a:endParaRPr lang="ko-KR" altLang="en-US" sz="800" dirty="0"/>
          </a:p>
        </p:txBody>
      </p:sp>
      <p:sp>
        <p:nvSpPr>
          <p:cNvPr id="46" name="TextBox 45"/>
          <p:cNvSpPr txBox="1"/>
          <p:nvPr/>
        </p:nvSpPr>
        <p:spPr>
          <a:xfrm>
            <a:off x="4407732" y="490366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たの</a:t>
            </a:r>
            <a:endParaRPr lang="ko-KR" altLang="en-US" sz="800" dirty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1213562"/>
            <a:ext cx="360000" cy="360000"/>
          </a:xfrm>
          <a:prstGeom prst="rect">
            <a:avLst/>
          </a:prstGeom>
        </p:spPr>
      </p:pic>
      <p:pic>
        <p:nvPicPr>
          <p:cNvPr id="3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1754840"/>
            <a:ext cx="360000" cy="360000"/>
          </a:xfrm>
          <a:prstGeom prst="rect">
            <a:avLst/>
          </a:prstGeom>
        </p:spPr>
      </p:pic>
      <p:pic>
        <p:nvPicPr>
          <p:cNvPr id="5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2302470"/>
            <a:ext cx="360000" cy="360000"/>
          </a:xfrm>
          <a:prstGeom prst="rect">
            <a:avLst/>
          </a:prstGeom>
        </p:spPr>
      </p:pic>
      <p:pic>
        <p:nvPicPr>
          <p:cNvPr id="6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2856021"/>
            <a:ext cx="360000" cy="360000"/>
          </a:xfrm>
          <a:prstGeom prst="rect">
            <a:avLst/>
          </a:prstGeom>
        </p:spPr>
      </p:pic>
      <p:pic>
        <p:nvPicPr>
          <p:cNvPr id="7" name="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3417755"/>
            <a:ext cx="360000" cy="360000"/>
          </a:xfrm>
          <a:prstGeom prst="rect">
            <a:avLst/>
          </a:prstGeom>
        </p:spPr>
      </p:pic>
      <p:pic>
        <p:nvPicPr>
          <p:cNvPr id="8" name="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3945272"/>
            <a:ext cx="360000" cy="360000"/>
          </a:xfrm>
          <a:prstGeom prst="rect">
            <a:avLst/>
          </a:prstGeom>
        </p:spPr>
      </p:pic>
      <p:pic>
        <p:nvPicPr>
          <p:cNvPr id="9" name="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4532380"/>
            <a:ext cx="360000" cy="360000"/>
          </a:xfrm>
          <a:prstGeom prst="rect">
            <a:avLst/>
          </a:prstGeom>
        </p:spPr>
      </p:pic>
      <p:pic>
        <p:nvPicPr>
          <p:cNvPr id="10" name="8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5041234"/>
            <a:ext cx="360000" cy="360000"/>
          </a:xfrm>
          <a:prstGeom prst="rect">
            <a:avLst/>
          </a:prstGeom>
        </p:spPr>
      </p:pic>
      <p:pic>
        <p:nvPicPr>
          <p:cNvPr id="11" name="9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0630" y="5597866"/>
            <a:ext cx="360000" cy="360000"/>
          </a:xfrm>
          <a:prstGeom prst="rect">
            <a:avLst/>
          </a:prstGeom>
        </p:spPr>
      </p:pic>
      <p:pic>
        <p:nvPicPr>
          <p:cNvPr id="12" name="10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1224112"/>
            <a:ext cx="360000" cy="360000"/>
          </a:xfrm>
          <a:prstGeom prst="rect">
            <a:avLst/>
          </a:prstGeom>
        </p:spPr>
      </p:pic>
      <p:pic>
        <p:nvPicPr>
          <p:cNvPr id="14" name="12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2296387"/>
            <a:ext cx="360000" cy="360000"/>
          </a:xfrm>
          <a:prstGeom prst="rect">
            <a:avLst/>
          </a:prstGeom>
        </p:spPr>
      </p:pic>
      <p:pic>
        <p:nvPicPr>
          <p:cNvPr id="15" name="13.mp3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2837503"/>
            <a:ext cx="360000" cy="360000"/>
          </a:xfrm>
          <a:prstGeom prst="rect">
            <a:avLst/>
          </a:prstGeom>
        </p:spPr>
      </p:pic>
      <p:pic>
        <p:nvPicPr>
          <p:cNvPr id="16" name="14.mp3">
            <a:hlinkClick r:id="" action="ppaction://media"/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3434163"/>
            <a:ext cx="360000" cy="360000"/>
          </a:xfrm>
          <a:prstGeom prst="rect">
            <a:avLst/>
          </a:prstGeom>
        </p:spPr>
      </p:pic>
      <p:pic>
        <p:nvPicPr>
          <p:cNvPr id="17" name="15.mp3">
            <a:hlinkClick r:id="" action="ppaction://media"/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3950035"/>
            <a:ext cx="360000" cy="360000"/>
          </a:xfrm>
          <a:prstGeom prst="rect">
            <a:avLst/>
          </a:prstGeom>
        </p:spPr>
      </p:pic>
      <p:pic>
        <p:nvPicPr>
          <p:cNvPr id="19" name="17.mp3">
            <a:hlinkClick r:id="" action="ppaction://media"/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5050680"/>
            <a:ext cx="360000" cy="360000"/>
          </a:xfrm>
          <a:prstGeom prst="rect">
            <a:avLst/>
          </a:prstGeom>
        </p:spPr>
      </p:pic>
      <p:pic>
        <p:nvPicPr>
          <p:cNvPr id="20" name="101.mp3">
            <a:hlinkClick r:id="" action="ppaction://media"/>
          </p:cNvPr>
          <p:cNvPicPr>
            <a:picLocks noChangeAspect="1"/>
          </p:cNvPicPr>
          <p:nvPr>
            <a:audioFile r:link="rId30"/>
            <p:extLst>
              <p:ext uri="{DAA4B4D4-6D71-4841-9C94-3DE7FCFB9230}">
                <p14:media xmlns:p14="http://schemas.microsoft.com/office/powerpoint/2010/main" r:embed="rId29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1758230"/>
            <a:ext cx="360000" cy="360000"/>
          </a:xfrm>
          <a:prstGeom prst="rect">
            <a:avLst/>
          </a:prstGeom>
        </p:spPr>
      </p:pic>
      <p:pic>
        <p:nvPicPr>
          <p:cNvPr id="21" name="102.mp3">
            <a:hlinkClick r:id="" action="ppaction://media"/>
          </p:cNvPr>
          <p:cNvPicPr>
            <a:picLocks noChangeAspect="1"/>
          </p:cNvPicPr>
          <p:nvPr>
            <a:audioFile r:link="rId32"/>
            <p:extLst>
              <p:ext uri="{DAA4B4D4-6D71-4841-9C94-3DE7FCFB9230}">
                <p14:media xmlns:p14="http://schemas.microsoft.com/office/powerpoint/2010/main" r:embed="rId3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3751396" y="450053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01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6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30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54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59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54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214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164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30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146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75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180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1933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6" dur="2532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2" dur="159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1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그림 20">
            <a:extLst>
              <a:ext uri="{FF2B5EF4-FFF2-40B4-BE49-F238E27FC236}">
                <a16:creationId xmlns="" xmlns:a16="http://schemas.microsoft.com/office/drawing/2014/main" id="{C8B6836A-ACB0-4294-9AED-684A5DE39F1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4" b="3844"/>
          <a:stretch/>
        </p:blipFill>
        <p:spPr>
          <a:xfrm>
            <a:off x="819741" y="4517136"/>
            <a:ext cx="2160000" cy="1303209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="" xmlns:a16="http://schemas.microsoft.com/office/drawing/2014/main" id="{1F3AA939-443F-4065-A96A-38C19456F3A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43" b="5246"/>
          <a:stretch/>
        </p:blipFill>
        <p:spPr>
          <a:xfrm>
            <a:off x="819741" y="2001328"/>
            <a:ext cx="2160000" cy="1302589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1. </a:t>
            </a:r>
            <a:r>
              <a:rPr lang="ko-KR" altLang="en-US" dirty="0" smtClean="0"/>
              <a:t>대화를 잘 </a:t>
            </a:r>
            <a:r>
              <a:rPr lang="ko-KR" altLang="en-US" dirty="0"/>
              <a:t>듣고 보기와 같이 </a:t>
            </a:r>
            <a:r>
              <a:rPr lang="ko-KR" altLang="en-US" dirty="0" smtClean="0"/>
              <a:t>각각 나라의 수도를 묻고 대답해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29" name="Picture 2" descr="C:\Users\Administrator\Desktop\캡처.JPG">
            <a:extLst>
              <a:ext uri="{FF2B5EF4-FFF2-40B4-BE49-F238E27FC236}">
                <a16:creationId xmlns="" xmlns:a16="http://schemas.microsoft.com/office/drawing/2014/main" id="{5FEF7E0B-6ABE-4EA0-82D0-8A274DFF2D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B8AFF12-7BB9-494B-A8A1-1D59FEC1C08C}"/>
              </a:ext>
            </a:extLst>
          </p:cNvPr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韓</a:t>
            </a:r>
            <a:r>
              <a:rPr lang="ja-JP" altLang="en-US" dirty="0" smtClean="0"/>
              <a:t>国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/>
              <a:t>ソウル</a:t>
            </a:r>
            <a:endParaRPr lang="ko-KR" alt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07BD5868-80E8-4D5C-AD41-93E6B24D70EC}"/>
              </a:ext>
            </a:extLst>
          </p:cNvPr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日本</a:t>
            </a:r>
            <a:r>
              <a:rPr lang="ko-KR" altLang="en-US" dirty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とうきょう</a:t>
            </a:r>
            <a:endParaRPr lang="ko-KR" alt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A6924075-1732-42E5-B5C2-6CAA3B99D972}"/>
              </a:ext>
            </a:extLst>
          </p:cNvPr>
          <p:cNvSpPr txBox="1"/>
          <p:nvPr/>
        </p:nvSpPr>
        <p:spPr>
          <a:xfrm>
            <a:off x="3587422" y="209827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韓国</a:t>
            </a:r>
            <a:r>
              <a:rPr lang="ja-JP" altLang="en-US" dirty="0" smtClean="0"/>
              <a:t>の　首都は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6"/>
                </a:solidFill>
              </a:rPr>
              <a:t>ソウル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9C769FC7-4E52-4EBB-8ADB-6653EC0CE90C}"/>
              </a:ext>
            </a:extLst>
          </p:cNvPr>
          <p:cNvSpPr txBox="1"/>
          <p:nvPr/>
        </p:nvSpPr>
        <p:spPr>
          <a:xfrm>
            <a:off x="3599772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日本</a:t>
            </a:r>
            <a:r>
              <a:rPr lang="ja-JP" altLang="en-US" dirty="0" smtClean="0"/>
              <a:t>の</a:t>
            </a:r>
            <a:r>
              <a:rPr lang="ja-JP" altLang="en-US" dirty="0"/>
              <a:t>　首都は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6"/>
                </a:solidFill>
              </a:rPr>
              <a:t>とうきょう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A0B4D3A1-B0BA-401B-BA80-20547A6B7D04}"/>
              </a:ext>
            </a:extLst>
          </p:cNvPr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A0F46480-C8AE-497C-924E-A7289D963CD5}"/>
              </a:ext>
            </a:extLst>
          </p:cNvPr>
          <p:cNvSpPr txBox="1"/>
          <p:nvPr/>
        </p:nvSpPr>
        <p:spPr>
          <a:xfrm>
            <a:off x="3972121" y="2148674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かん</a:t>
            </a:r>
            <a:r>
              <a:rPr lang="ko-KR" altLang="en-US" sz="800" dirty="0" smtClean="0">
                <a:solidFill>
                  <a:schemeClr val="accent3"/>
                </a:solidFill>
              </a:rPr>
              <a:t> </a:t>
            </a:r>
            <a:r>
              <a:rPr lang="ja-JP" altLang="en-US" sz="800" dirty="0" smtClean="0">
                <a:solidFill>
                  <a:schemeClr val="accent3"/>
                </a:solidFill>
              </a:rPr>
              <a:t>こく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7EA40B0F-9355-4687-A3FC-C4E546FB6738}"/>
              </a:ext>
            </a:extLst>
          </p:cNvPr>
          <p:cNvSpPr txBox="1"/>
          <p:nvPr/>
        </p:nvSpPr>
        <p:spPr>
          <a:xfrm>
            <a:off x="4816902" y="2148674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しゅ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と</a:t>
            </a:r>
            <a:endParaRPr lang="ko-KR" altLang="en-US" sz="800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A0F46480-C8AE-497C-924E-A7289D963CD5}"/>
              </a:ext>
            </a:extLst>
          </p:cNvPr>
          <p:cNvSpPr txBox="1"/>
          <p:nvPr/>
        </p:nvSpPr>
        <p:spPr>
          <a:xfrm>
            <a:off x="4038165" y="4671772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に　ほん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7EA40B0F-9355-4687-A3FC-C4E546FB6738}"/>
              </a:ext>
            </a:extLst>
          </p:cNvPr>
          <p:cNvSpPr txBox="1"/>
          <p:nvPr/>
        </p:nvSpPr>
        <p:spPr>
          <a:xfrm>
            <a:off x="4831190" y="4671772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しゅ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と</a:t>
            </a:r>
            <a:endParaRPr lang="ko-KR" altLang="en-US" sz="800" dirty="0"/>
          </a:p>
        </p:txBody>
      </p:sp>
      <p:pic>
        <p:nvPicPr>
          <p:cNvPr id="2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91989" y="1489381"/>
            <a:ext cx="360000" cy="360000"/>
          </a:xfrm>
          <a:prstGeom prst="rect">
            <a:avLst/>
          </a:prstGeom>
        </p:spPr>
      </p:pic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67584" y="400510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4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5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="" xmlns:a16="http://schemas.microsoft.com/office/drawing/2014/main" id="{20F6048D-0FFE-4C9D-9B05-65773B4AE8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59" y="4506846"/>
            <a:ext cx="2160000" cy="1408235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="" xmlns:a16="http://schemas.microsoft.com/office/drawing/2014/main" id="{1D428955-3B39-48CB-AC8F-701D67704E5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821" y="1916940"/>
            <a:ext cx="2160000" cy="14435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B665084-FFEB-41D0-AF76-B3EE6542DC73}"/>
              </a:ext>
            </a:extLst>
          </p:cNvPr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中国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ペキン</a:t>
            </a:r>
            <a:endParaRPr lang="ko-KR" alt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A0E5CB1F-29D0-4283-96E4-365891DDDF79}"/>
              </a:ext>
            </a:extLst>
          </p:cNvPr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アメリカ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ワシントン</a:t>
            </a:r>
            <a:r>
              <a:rPr lang="en-US" altLang="ja-JP" dirty="0" smtClean="0"/>
              <a:t>DC</a:t>
            </a:r>
            <a:endParaRPr lang="ko-KR" alt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69A91C51-FB0E-4449-8271-76F9BA28C3A6}"/>
              </a:ext>
            </a:extLst>
          </p:cNvPr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89DD678B-40D7-4499-A27E-74EA3EF8DCCE}"/>
              </a:ext>
            </a:extLst>
          </p:cNvPr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A6924075-1732-42E5-B5C2-6CAA3B99D972}"/>
              </a:ext>
            </a:extLst>
          </p:cNvPr>
          <p:cNvSpPr txBox="1"/>
          <p:nvPr/>
        </p:nvSpPr>
        <p:spPr>
          <a:xfrm>
            <a:off x="3587422" y="209827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中国</a:t>
            </a:r>
            <a:r>
              <a:rPr lang="ja-JP" altLang="en-US" dirty="0" smtClean="0"/>
              <a:t>の　首都は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6"/>
                </a:solidFill>
              </a:rPr>
              <a:t>ペキン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9C769FC7-4E52-4EBB-8ADB-6653EC0CE90C}"/>
              </a:ext>
            </a:extLst>
          </p:cNvPr>
          <p:cNvSpPr txBox="1"/>
          <p:nvPr/>
        </p:nvSpPr>
        <p:spPr>
          <a:xfrm>
            <a:off x="3599772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アメリカ</a:t>
            </a:r>
            <a:r>
              <a:rPr lang="ja-JP" altLang="en-US" dirty="0" smtClean="0"/>
              <a:t>の</a:t>
            </a:r>
            <a:r>
              <a:rPr lang="ja-JP" altLang="en-US" dirty="0"/>
              <a:t>　首都は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6"/>
                </a:solidFill>
              </a:rPr>
              <a:t>ワシントン</a:t>
            </a:r>
            <a:r>
              <a:rPr lang="en-US" altLang="ja-JP" dirty="0" smtClean="0">
                <a:solidFill>
                  <a:schemeClr val="accent6"/>
                </a:solidFill>
              </a:rPr>
              <a:t>DC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A0F46480-C8AE-497C-924E-A7289D963CD5}"/>
              </a:ext>
            </a:extLst>
          </p:cNvPr>
          <p:cNvSpPr txBox="1"/>
          <p:nvPr/>
        </p:nvSpPr>
        <p:spPr>
          <a:xfrm>
            <a:off x="3972121" y="2148674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>
                <a:solidFill>
                  <a:schemeClr val="accent3"/>
                </a:solidFill>
              </a:rPr>
              <a:t>ちゅうごく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7EA40B0F-9355-4687-A3FC-C4E546FB6738}"/>
              </a:ext>
            </a:extLst>
          </p:cNvPr>
          <p:cNvSpPr txBox="1"/>
          <p:nvPr/>
        </p:nvSpPr>
        <p:spPr>
          <a:xfrm>
            <a:off x="4816902" y="2148674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しゅ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と</a:t>
            </a:r>
            <a:endParaRPr lang="ko-KR" altLang="en-US" sz="800" dirty="0"/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7EA40B0F-9355-4687-A3FC-C4E546FB6738}"/>
              </a:ext>
            </a:extLst>
          </p:cNvPr>
          <p:cNvSpPr txBox="1"/>
          <p:nvPr/>
        </p:nvSpPr>
        <p:spPr>
          <a:xfrm>
            <a:off x="5122186" y="4671772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しゅ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と</a:t>
            </a:r>
            <a:endParaRPr lang="ko-KR" altLang="en-US" sz="800" dirty="0"/>
          </a:p>
        </p:txBody>
      </p:sp>
      <p:pic>
        <p:nvPicPr>
          <p:cNvPr id="2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83208" y="1475492"/>
            <a:ext cx="360000" cy="360000"/>
          </a:xfrm>
          <a:prstGeom prst="rect">
            <a:avLst/>
          </a:prstGeom>
        </p:spPr>
      </p:pic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68816" y="400043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70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5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0" r="5550"/>
          <a:stretch/>
        </p:blipFill>
        <p:spPr>
          <a:xfrm>
            <a:off x="5292080" y="3861048"/>
            <a:ext cx="3600000" cy="2700000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2. </a:t>
            </a:r>
            <a:r>
              <a:rPr lang="ko-KR" altLang="en-US" dirty="0" smtClean="0"/>
              <a:t>대화를 잘 </a:t>
            </a:r>
            <a:r>
              <a:rPr lang="ko-KR" altLang="en-US" dirty="0"/>
              <a:t>듣고 보기와 같이 </a:t>
            </a:r>
            <a:r>
              <a:rPr lang="ko-KR" altLang="en-US" dirty="0" smtClean="0"/>
              <a:t>여행 코스를 묻고 대답해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8" name="Picture 2" descr="C:\Users\Administrator\Desktop\캡처.JPG">
            <a:extLst>
              <a:ext uri="{FF2B5EF4-FFF2-40B4-BE49-F238E27FC236}">
                <a16:creationId xmlns="" xmlns:a16="http://schemas.microsoft.com/office/drawing/2014/main" id="{BD369C2C-3998-4FC4-AD71-87A197974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7D782356-4B67-4DBC-A818-864DAE6D11F6}"/>
              </a:ext>
            </a:extLst>
          </p:cNvPr>
          <p:cNvSpPr txBox="1"/>
          <p:nvPr/>
        </p:nvSpPr>
        <p:spPr>
          <a:xfrm>
            <a:off x="1856760" y="619171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ファッション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ミョンドン</a:t>
            </a:r>
            <a:endParaRPr lang="ko-KR" alt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6EE3254-360F-46AE-B5B7-ACAC93C933CE}"/>
              </a:ext>
            </a:extLst>
          </p:cNvPr>
          <p:cNvSpPr txBox="1"/>
          <p:nvPr/>
        </p:nvSpPr>
        <p:spPr>
          <a:xfrm>
            <a:off x="827584" y="1849381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/>
              <a:t>つぎの　コースは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3"/>
                </a:solidFill>
              </a:rPr>
              <a:t>ファッション</a:t>
            </a:r>
            <a:r>
              <a:rPr lang="ja-JP" altLang="en-US" dirty="0" smtClean="0"/>
              <a:t>の　名所、</a:t>
            </a:r>
            <a:r>
              <a:rPr lang="ja-JP" altLang="en-US" dirty="0" smtClean="0">
                <a:solidFill>
                  <a:schemeClr val="accent6"/>
                </a:solidFill>
              </a:rPr>
              <a:t>ミョンドン</a:t>
            </a:r>
            <a:r>
              <a:rPr lang="ja-JP" altLang="en-US" dirty="0" smtClean="0"/>
              <a:t>です。</a:t>
            </a:r>
            <a:endParaRPr lang="en-US" altLang="ja-JP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BABED828-04CA-42EE-89E5-5A4DD9586275}"/>
              </a:ext>
            </a:extLst>
          </p:cNvPr>
          <p:cNvSpPr txBox="1"/>
          <p:nvPr/>
        </p:nvSpPr>
        <p:spPr>
          <a:xfrm>
            <a:off x="2639410" y="2450160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めい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しょ</a:t>
            </a:r>
            <a:endParaRPr lang="ko-KR" altLang="en-US" sz="800" dirty="0"/>
          </a:p>
        </p:txBody>
      </p:sp>
      <p:pic>
        <p:nvPicPr>
          <p:cNvPr id="3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56760" y="152126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69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0" r="5560"/>
          <a:stretch/>
        </p:blipFill>
        <p:spPr>
          <a:xfrm>
            <a:off x="844820" y="1828722"/>
            <a:ext cx="2160000" cy="162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844820" y="4400964"/>
            <a:ext cx="2160000" cy="162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75C16E7D-2137-4A05-A2A8-B3796E3FD277}"/>
              </a:ext>
            </a:extLst>
          </p:cNvPr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キョンジュ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ブルグクサ</a:t>
            </a:r>
            <a:endParaRPr lang="ko-KR" alt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8753A077-D864-4A14-9AE3-3B9E9264FCDC}"/>
              </a:ext>
            </a:extLst>
          </p:cNvPr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きょうと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きんかくじ</a:t>
            </a:r>
            <a:endParaRPr lang="ko-KR" alt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86BF7B9A-7D32-4F97-83C2-BA4AF56A569B}"/>
              </a:ext>
            </a:extLst>
          </p:cNvPr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481ADD54-8077-43CE-82F5-17BAA3187B7D}"/>
              </a:ext>
            </a:extLst>
          </p:cNvPr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0639D6B9-CCEB-4200-8D83-4BBE4996705A}"/>
              </a:ext>
            </a:extLst>
          </p:cNvPr>
          <p:cNvSpPr txBox="1"/>
          <p:nvPr/>
        </p:nvSpPr>
        <p:spPr>
          <a:xfrm>
            <a:off x="3587422" y="209827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/>
              <a:t>つぎの　コースは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3"/>
                </a:solidFill>
              </a:rPr>
              <a:t>キョンジュ</a:t>
            </a:r>
            <a:r>
              <a:rPr lang="ja-JP" altLang="en-US" dirty="0" smtClean="0"/>
              <a:t>の</a:t>
            </a:r>
            <a:r>
              <a:rPr lang="ja-JP" altLang="en-US" dirty="0"/>
              <a:t>　名所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6"/>
                </a:solidFill>
              </a:rPr>
              <a:t>ブルグクサ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D4CC885F-C0D1-427D-BD70-ABA9B6B61F3C}"/>
              </a:ext>
            </a:extLst>
          </p:cNvPr>
          <p:cNvSpPr txBox="1"/>
          <p:nvPr/>
        </p:nvSpPr>
        <p:spPr>
          <a:xfrm>
            <a:off x="3613391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/>
              <a:t>つぎの　コースは　どこですか。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>
                <a:solidFill>
                  <a:schemeClr val="accent3"/>
                </a:solidFill>
              </a:rPr>
              <a:t>きょうと</a:t>
            </a:r>
            <a:r>
              <a:rPr lang="ja-JP" altLang="en-US" dirty="0" smtClean="0"/>
              <a:t>の</a:t>
            </a:r>
            <a:r>
              <a:rPr lang="ja-JP" altLang="en-US" dirty="0"/>
              <a:t>　名所</a:t>
            </a:r>
            <a:r>
              <a:rPr lang="ja-JP" altLang="en-US" dirty="0" smtClean="0"/>
              <a:t>、</a:t>
            </a:r>
            <a:r>
              <a:rPr lang="ja-JP" altLang="en-US" dirty="0" smtClean="0">
                <a:solidFill>
                  <a:schemeClr val="accent6"/>
                </a:solidFill>
              </a:rPr>
              <a:t>きんかくじ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BABED828-04CA-42EE-89E5-5A4DD9586275}"/>
              </a:ext>
            </a:extLst>
          </p:cNvPr>
          <p:cNvSpPr txBox="1"/>
          <p:nvPr/>
        </p:nvSpPr>
        <p:spPr>
          <a:xfrm>
            <a:off x="5303706" y="2700108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めい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しょ</a:t>
            </a:r>
            <a:endParaRPr lang="ko-KR" altLang="en-US" sz="800" dirty="0"/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BABED828-04CA-42EE-89E5-5A4DD9586275}"/>
              </a:ext>
            </a:extLst>
          </p:cNvPr>
          <p:cNvSpPr txBox="1"/>
          <p:nvPr/>
        </p:nvSpPr>
        <p:spPr>
          <a:xfrm>
            <a:off x="5070430" y="5216539"/>
            <a:ext cx="12509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めい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しょ</a:t>
            </a:r>
            <a:endParaRPr lang="ko-KR" altLang="en-US" sz="800" dirty="0"/>
          </a:p>
        </p:txBody>
      </p:sp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5865" y="1458240"/>
            <a:ext cx="360000" cy="360000"/>
          </a:xfrm>
          <a:prstGeom prst="rect">
            <a:avLst/>
          </a:prstGeom>
        </p:spPr>
      </p:pic>
      <p:pic>
        <p:nvPicPr>
          <p:cNvPr id="5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5865" y="399252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6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3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전통 음식 소개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146263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イ</a:t>
            </a:r>
            <a:r>
              <a:rPr lang="en-US" altLang="ja-JP" dirty="0"/>
              <a:t>	</a:t>
            </a:r>
            <a:r>
              <a:rPr lang="ja-JP" altLang="en-US" dirty="0" smtClean="0"/>
              <a:t>食べて　みたい　韓国料理は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山田</a:t>
            </a:r>
            <a:r>
              <a:rPr lang="en-US" altLang="ja-JP" dirty="0"/>
              <a:t>	</a:t>
            </a:r>
            <a:r>
              <a:rPr lang="ja-JP" altLang="en-US" dirty="0" smtClean="0"/>
              <a:t>う～ん、サムゲタンです。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イ</a:t>
            </a:r>
            <a:r>
              <a:rPr lang="en-US" altLang="ja-JP" dirty="0"/>
              <a:t>	</a:t>
            </a:r>
            <a:r>
              <a:rPr lang="ja-JP" altLang="en-US" dirty="0" smtClean="0"/>
              <a:t>サムゲタンは　おいしいだけでなく、とても　体に　いいですよ。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代表的な　日本の　健康食は　何ですか。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山田</a:t>
            </a:r>
            <a:r>
              <a:rPr lang="en-US" altLang="ja-JP" dirty="0"/>
              <a:t>	</a:t>
            </a:r>
            <a:r>
              <a:rPr lang="ja-JP" altLang="en-US" dirty="0" smtClean="0"/>
              <a:t>うな丼です。日本人が　このんで　食べる　健康食です。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イさんは　どんな　韓国料理が　好きですか。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イ</a:t>
            </a:r>
            <a:r>
              <a:rPr lang="en-US" altLang="ja-JP" dirty="0"/>
              <a:t>	</a:t>
            </a:r>
            <a:r>
              <a:rPr lang="ja-JP" altLang="en-US" dirty="0" smtClean="0"/>
              <a:t>私は　石焼きビビンバと　サムギョプサルが　好きです。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山田</a:t>
            </a:r>
            <a:r>
              <a:rPr lang="en-US" altLang="ja-JP" dirty="0"/>
              <a:t>	</a:t>
            </a:r>
            <a:r>
              <a:rPr lang="ja-JP" altLang="en-US" dirty="0" smtClean="0"/>
              <a:t>わ～、食べたい！私も　つれて　行って　ください。</a:t>
            </a:r>
            <a:endParaRPr lang="en-US" altLang="ja-JP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4670908-9FFC-4449-A816-2F4D7AEC72B2}"/>
              </a:ext>
            </a:extLst>
          </p:cNvPr>
          <p:cNvSpPr txBox="1"/>
          <p:nvPr/>
        </p:nvSpPr>
        <p:spPr>
          <a:xfrm>
            <a:off x="1449778" y="1199966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5FA72754-D584-4402-85AD-E8FDCB14FA30}"/>
              </a:ext>
            </a:extLst>
          </p:cNvPr>
          <p:cNvSpPr txBox="1"/>
          <p:nvPr/>
        </p:nvSpPr>
        <p:spPr>
          <a:xfrm>
            <a:off x="1403648" y="284772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だいひょうてき</a:t>
            </a:r>
            <a:endParaRPr lang="ko-KR" altLang="en-US" sz="800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7F6D4BC8-D939-4933-90AB-52A3815B1EB2}"/>
              </a:ext>
            </a:extLst>
          </p:cNvPr>
          <p:cNvSpPr txBox="1"/>
          <p:nvPr/>
        </p:nvSpPr>
        <p:spPr>
          <a:xfrm>
            <a:off x="1348892" y="4482268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93B5ED7C-EE8E-423C-AC8B-A2547F8ED41A}"/>
              </a:ext>
            </a:extLst>
          </p:cNvPr>
          <p:cNvSpPr txBox="1"/>
          <p:nvPr/>
        </p:nvSpPr>
        <p:spPr>
          <a:xfrm>
            <a:off x="1760782" y="3395416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どん</a:t>
            </a:r>
            <a:endParaRPr lang="ko-KR" altLang="en-US" sz="800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E363770A-2EEF-4DA9-BBC3-B4DF36B96FB4}"/>
              </a:ext>
            </a:extLst>
          </p:cNvPr>
          <p:cNvSpPr txBox="1"/>
          <p:nvPr/>
        </p:nvSpPr>
        <p:spPr>
          <a:xfrm>
            <a:off x="2593280" y="3395416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  ほん じん</a:t>
            </a:r>
            <a:endParaRPr lang="ko-KR" altLang="en-US" sz="800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4ADAABC5-2B1E-4395-A2BB-61BECA691A7C}"/>
              </a:ext>
            </a:extLst>
          </p:cNvPr>
          <p:cNvSpPr txBox="1"/>
          <p:nvPr/>
        </p:nvSpPr>
        <p:spPr>
          <a:xfrm>
            <a:off x="3141964" y="393916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かん　こくりょう　り</a:t>
            </a:r>
            <a:endParaRPr lang="ko-KR" altLang="en-US" sz="800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64EC0BC7-31E0-4CAA-8320-D2CA5D2EA96D}"/>
              </a:ext>
            </a:extLst>
          </p:cNvPr>
          <p:cNvSpPr txBox="1"/>
          <p:nvPr/>
        </p:nvSpPr>
        <p:spPr>
          <a:xfrm>
            <a:off x="5436096" y="2297857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からだ</a:t>
            </a:r>
            <a:endParaRPr lang="ko-KR" altLang="en-US" sz="800" dirty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AE14600B-9799-4574-9A9B-98DADE9E893F}"/>
              </a:ext>
            </a:extLst>
          </p:cNvPr>
          <p:cNvSpPr txBox="1"/>
          <p:nvPr/>
        </p:nvSpPr>
        <p:spPr>
          <a:xfrm>
            <a:off x="2501020" y="284772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3B06A16A-9579-4125-902F-D58A5263EC3D}"/>
              </a:ext>
            </a:extLst>
          </p:cNvPr>
          <p:cNvSpPr txBox="1"/>
          <p:nvPr/>
        </p:nvSpPr>
        <p:spPr>
          <a:xfrm>
            <a:off x="3288252" y="284772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けん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こう しょく</a:t>
            </a:r>
            <a:endParaRPr lang="ko-KR" altLang="en-US" sz="800" dirty="0"/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1B3C8440-A929-46A4-8F91-CBA782DD8B83}"/>
              </a:ext>
            </a:extLst>
          </p:cNvPr>
          <p:cNvSpPr txBox="1"/>
          <p:nvPr/>
        </p:nvSpPr>
        <p:spPr>
          <a:xfrm>
            <a:off x="2060071" y="5028594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0F990292-017A-402E-9338-423426AFF011}"/>
              </a:ext>
            </a:extLst>
          </p:cNvPr>
          <p:cNvSpPr txBox="1"/>
          <p:nvPr/>
        </p:nvSpPr>
        <p:spPr>
          <a:xfrm>
            <a:off x="3033954" y="5028594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46920292-6779-47AA-8806-2643F3E65672}"/>
              </a:ext>
            </a:extLst>
          </p:cNvPr>
          <p:cNvSpPr txBox="1"/>
          <p:nvPr/>
        </p:nvSpPr>
        <p:spPr>
          <a:xfrm>
            <a:off x="4537496" y="5028594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D4670908-9FFC-4449-A816-2F4D7AEC72B2}"/>
              </a:ext>
            </a:extLst>
          </p:cNvPr>
          <p:cNvSpPr txBox="1"/>
          <p:nvPr/>
        </p:nvSpPr>
        <p:spPr>
          <a:xfrm>
            <a:off x="3033129" y="1199966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かん　こくりょう　り</a:t>
            </a:r>
            <a:endParaRPr lang="ko-KR" altLang="en-US" sz="800" dirty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3B06A16A-9579-4125-902F-D58A5263EC3D}"/>
              </a:ext>
            </a:extLst>
          </p:cNvPr>
          <p:cNvSpPr txBox="1"/>
          <p:nvPr/>
        </p:nvSpPr>
        <p:spPr>
          <a:xfrm>
            <a:off x="4372403" y="284772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なん</a:t>
            </a:r>
            <a:endParaRPr lang="en-US" altLang="ko-KR" sz="800" dirty="0" smtClean="0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93B5ED7C-EE8E-423C-AC8B-A2547F8ED41A}"/>
              </a:ext>
            </a:extLst>
          </p:cNvPr>
          <p:cNvSpPr txBox="1"/>
          <p:nvPr/>
        </p:nvSpPr>
        <p:spPr>
          <a:xfrm>
            <a:off x="4671604" y="3395416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en-US" altLang="ja-JP" sz="800" dirty="0" smtClean="0"/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E363770A-2EEF-4DA9-BBC3-B4DF36B96FB4}"/>
              </a:ext>
            </a:extLst>
          </p:cNvPr>
          <p:cNvSpPr txBox="1"/>
          <p:nvPr/>
        </p:nvSpPr>
        <p:spPr>
          <a:xfrm>
            <a:off x="5453348" y="3395416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けん こう しょく</a:t>
            </a:r>
            <a:endParaRPr lang="ko-KR" altLang="en-US" sz="800" dirty="0"/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93B5ED7C-EE8E-423C-AC8B-A2547F8ED41A}"/>
              </a:ext>
            </a:extLst>
          </p:cNvPr>
          <p:cNvSpPr txBox="1"/>
          <p:nvPr/>
        </p:nvSpPr>
        <p:spPr>
          <a:xfrm>
            <a:off x="4502992" y="393916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en-US" altLang="ja-JP" sz="800" dirty="0" smtClean="0"/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F6D4BC8-D939-4933-90AB-52A3815B1EB2}"/>
              </a:ext>
            </a:extLst>
          </p:cNvPr>
          <p:cNvSpPr txBox="1"/>
          <p:nvPr/>
        </p:nvSpPr>
        <p:spPr>
          <a:xfrm>
            <a:off x="2043094" y="4482268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いし　や</a:t>
            </a:r>
            <a:endParaRPr lang="ko-KR" altLang="en-US" sz="800" dirty="0"/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93B5ED7C-EE8E-423C-AC8B-A2547F8ED41A}"/>
              </a:ext>
            </a:extLst>
          </p:cNvPr>
          <p:cNvSpPr txBox="1"/>
          <p:nvPr/>
        </p:nvSpPr>
        <p:spPr>
          <a:xfrm>
            <a:off x="5701588" y="4482268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す</a:t>
            </a:r>
            <a:endParaRPr lang="en-US" altLang="ja-JP" sz="800" dirty="0" smtClean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249" y="5244038"/>
            <a:ext cx="2839750" cy="1514901"/>
          </a:xfrm>
          <a:prstGeom prst="rect">
            <a:avLst/>
          </a:prstGeom>
        </p:spPr>
      </p:pic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917850" y="774036"/>
            <a:ext cx="360000" cy="360000"/>
          </a:xfrm>
          <a:prstGeom prst="rect">
            <a:avLst/>
          </a:prstGeom>
        </p:spPr>
      </p:pic>
      <p:pic>
        <p:nvPicPr>
          <p:cNvPr id="5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07544" y="1368228"/>
            <a:ext cx="360000" cy="360000"/>
          </a:xfrm>
          <a:prstGeom prst="rect">
            <a:avLst/>
          </a:prstGeom>
        </p:spPr>
      </p:pic>
      <p:pic>
        <p:nvPicPr>
          <p:cNvPr id="8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7544" y="1883212"/>
            <a:ext cx="360000" cy="360000"/>
          </a:xfrm>
          <a:prstGeom prst="rect">
            <a:avLst/>
          </a:prstGeom>
        </p:spPr>
      </p:pic>
      <p:pic>
        <p:nvPicPr>
          <p:cNvPr id="11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107544" y="2470432"/>
            <a:ext cx="360000" cy="360000"/>
          </a:xfrm>
          <a:prstGeom prst="rect">
            <a:avLst/>
          </a:prstGeom>
        </p:spPr>
      </p:pic>
      <p:pic>
        <p:nvPicPr>
          <p:cNvPr id="12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7544" y="3010212"/>
            <a:ext cx="360000" cy="360000"/>
          </a:xfrm>
          <a:prstGeom prst="rect">
            <a:avLst/>
          </a:prstGeom>
        </p:spPr>
      </p:pic>
      <p:pic>
        <p:nvPicPr>
          <p:cNvPr id="22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7544" y="3555764"/>
            <a:ext cx="360000" cy="360000"/>
          </a:xfrm>
          <a:prstGeom prst="rect">
            <a:avLst/>
          </a:prstGeom>
        </p:spPr>
      </p:pic>
      <p:pic>
        <p:nvPicPr>
          <p:cNvPr id="30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7544" y="4114148"/>
            <a:ext cx="360000" cy="360000"/>
          </a:xfrm>
          <a:prstGeom prst="rect">
            <a:avLst/>
          </a:prstGeom>
        </p:spPr>
      </p:pic>
      <p:pic>
        <p:nvPicPr>
          <p:cNvPr id="31" name="7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7544" y="4660474"/>
            <a:ext cx="360000" cy="360000"/>
          </a:xfrm>
          <a:prstGeom prst="rect">
            <a:avLst/>
          </a:prstGeom>
        </p:spPr>
      </p:pic>
      <p:pic>
        <p:nvPicPr>
          <p:cNvPr id="32" name="8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7544" y="519473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81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7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71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63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91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798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3756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482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4824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/>
          <p:cNvSpPr txBox="1"/>
          <p:nvPr/>
        </p:nvSpPr>
        <p:spPr>
          <a:xfrm>
            <a:off x="395536" y="1198671"/>
            <a:ext cx="741682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韓国料理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サムゲタン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代表</a:t>
            </a:r>
            <a:r>
              <a:rPr lang="ja-JP" altLang="en-US" dirty="0" smtClean="0"/>
              <a:t>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健康食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うな丼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このむ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石焼</a:t>
            </a:r>
            <a:r>
              <a:rPr lang="ja-JP" altLang="en-US" dirty="0"/>
              <a:t>ビビン</a:t>
            </a:r>
            <a:r>
              <a:rPr lang="ja-JP" altLang="en-US" dirty="0" smtClean="0"/>
              <a:t>バ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サムギョプサル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つれて　行く</a:t>
            </a:r>
            <a:endParaRPr lang="en-US" altLang="ja-JP" dirty="0" smtClean="0"/>
          </a:p>
        </p:txBody>
      </p:sp>
      <p:sp>
        <p:nvSpPr>
          <p:cNvPr id="31" name="TextBox 30"/>
          <p:cNvSpPr txBox="1"/>
          <p:nvPr/>
        </p:nvSpPr>
        <p:spPr>
          <a:xfrm>
            <a:off x="2411760" y="1198670"/>
            <a:ext cx="302433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한국 요리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삼계탕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대표적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건강식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장어덮밥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좋아함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돌솥비빔밥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삼겹살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데리고 가다</a:t>
            </a:r>
            <a:endParaRPr lang="en-US" altLang="ko-KR" dirty="0" smtClean="0"/>
          </a:p>
        </p:txBody>
      </p:sp>
      <p:sp>
        <p:nvSpPr>
          <p:cNvPr id="32" name="TextBox 31"/>
          <p:cNvSpPr txBox="1"/>
          <p:nvPr/>
        </p:nvSpPr>
        <p:spPr>
          <a:xfrm>
            <a:off x="686567" y="1065070"/>
            <a:ext cx="111772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かん</a:t>
            </a:r>
            <a:r>
              <a:rPr lang="ko-KR" altLang="en-US" sz="800" dirty="0" smtClean="0"/>
              <a:t>  </a:t>
            </a:r>
            <a:r>
              <a:rPr lang="ja-JP" altLang="en-US" sz="800" dirty="0" smtClean="0"/>
              <a:t>こくりょう   り</a:t>
            </a:r>
            <a:endParaRPr lang="ko-KR" altLang="en-US" sz="800" dirty="0"/>
          </a:p>
        </p:txBody>
      </p:sp>
      <p:sp>
        <p:nvSpPr>
          <p:cNvPr id="33" name="TextBox 32"/>
          <p:cNvSpPr txBox="1"/>
          <p:nvPr/>
        </p:nvSpPr>
        <p:spPr>
          <a:xfrm>
            <a:off x="652064" y="217643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から</a:t>
            </a:r>
            <a:r>
              <a:rPr lang="ja-JP" altLang="en-US" sz="800" dirty="0" smtClean="0"/>
              <a:t>だ</a:t>
            </a:r>
            <a:endParaRPr lang="ko-KR" altLang="en-US" sz="800" dirty="0"/>
          </a:p>
        </p:txBody>
      </p:sp>
      <p:sp>
        <p:nvSpPr>
          <p:cNvPr id="34" name="TextBox 33"/>
          <p:cNvSpPr txBox="1"/>
          <p:nvPr/>
        </p:nvSpPr>
        <p:spPr>
          <a:xfrm>
            <a:off x="709446" y="2708920"/>
            <a:ext cx="1040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だいひょうてき</a:t>
            </a:r>
            <a:endParaRPr lang="ko-KR" altLang="en-US" sz="800" dirty="0"/>
          </a:p>
        </p:txBody>
      </p:sp>
      <p:sp>
        <p:nvSpPr>
          <p:cNvPr id="36" name="TextBox 35"/>
          <p:cNvSpPr txBox="1"/>
          <p:nvPr/>
        </p:nvSpPr>
        <p:spPr>
          <a:xfrm>
            <a:off x="698366" y="3284984"/>
            <a:ext cx="10511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けんこうしょく</a:t>
            </a:r>
            <a:endParaRPr lang="ko-KR" altLang="en-US" sz="800" dirty="0"/>
          </a:p>
        </p:txBody>
      </p:sp>
      <p:sp>
        <p:nvSpPr>
          <p:cNvPr id="37" name="TextBox 36"/>
          <p:cNvSpPr txBox="1"/>
          <p:nvPr/>
        </p:nvSpPr>
        <p:spPr>
          <a:xfrm>
            <a:off x="1052234" y="378904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どん</a:t>
            </a:r>
            <a:endParaRPr lang="ko-KR" altLang="en-US" sz="800" dirty="0"/>
          </a:p>
        </p:txBody>
      </p:sp>
      <p:sp>
        <p:nvSpPr>
          <p:cNvPr id="39" name="TextBox 38"/>
          <p:cNvSpPr txBox="1"/>
          <p:nvPr/>
        </p:nvSpPr>
        <p:spPr>
          <a:xfrm>
            <a:off x="718072" y="490366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いしやき</a:t>
            </a:r>
            <a:endParaRPr lang="ko-KR" altLang="en-US" sz="800" dirty="0"/>
          </a:p>
        </p:txBody>
      </p:sp>
      <p:sp>
        <p:nvSpPr>
          <p:cNvPr id="40" name="TextBox 39"/>
          <p:cNvSpPr txBox="1"/>
          <p:nvPr/>
        </p:nvSpPr>
        <p:spPr>
          <a:xfrm>
            <a:off x="1542136" y="6021288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1215855"/>
            <a:ext cx="360000" cy="360000"/>
          </a:xfrm>
          <a:prstGeom prst="rect">
            <a:avLst/>
          </a:prstGeom>
        </p:spPr>
      </p:pic>
      <p:pic>
        <p:nvPicPr>
          <p:cNvPr id="3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1747916"/>
            <a:ext cx="360000" cy="360000"/>
          </a:xfrm>
          <a:prstGeom prst="rect">
            <a:avLst/>
          </a:prstGeom>
        </p:spPr>
      </p:pic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2301862"/>
            <a:ext cx="360000" cy="360000"/>
          </a:xfrm>
          <a:prstGeom prst="rect">
            <a:avLst/>
          </a:prstGeom>
        </p:spPr>
      </p:pic>
      <p:pic>
        <p:nvPicPr>
          <p:cNvPr id="5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2851080"/>
            <a:ext cx="360000" cy="360000"/>
          </a:xfrm>
          <a:prstGeom prst="rect">
            <a:avLst/>
          </a:prstGeom>
        </p:spPr>
      </p:pic>
      <p:pic>
        <p:nvPicPr>
          <p:cNvPr id="6" name="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3393530"/>
            <a:ext cx="360000" cy="360000"/>
          </a:xfrm>
          <a:prstGeom prst="rect">
            <a:avLst/>
          </a:prstGeom>
        </p:spPr>
      </p:pic>
      <p:pic>
        <p:nvPicPr>
          <p:cNvPr id="7" name="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3949478"/>
            <a:ext cx="360000" cy="360000"/>
          </a:xfrm>
          <a:prstGeom prst="rect">
            <a:avLst/>
          </a:prstGeom>
        </p:spPr>
      </p:pic>
      <p:pic>
        <p:nvPicPr>
          <p:cNvPr id="8" name="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4511338"/>
            <a:ext cx="360000" cy="360000"/>
          </a:xfrm>
          <a:prstGeom prst="rect">
            <a:avLst/>
          </a:prstGeom>
        </p:spPr>
      </p:pic>
      <p:pic>
        <p:nvPicPr>
          <p:cNvPr id="9" name="8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5047720"/>
            <a:ext cx="360000" cy="360000"/>
          </a:xfrm>
          <a:prstGeom prst="rect">
            <a:avLst/>
          </a:prstGeom>
        </p:spPr>
      </p:pic>
      <p:pic>
        <p:nvPicPr>
          <p:cNvPr id="10" name="9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5598874"/>
            <a:ext cx="360000" cy="360000"/>
          </a:xfrm>
          <a:prstGeom prst="rect">
            <a:avLst/>
          </a:prstGeom>
        </p:spPr>
      </p:pic>
      <p:pic>
        <p:nvPicPr>
          <p:cNvPr id="11" name="10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1374" y="613946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2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1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6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6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3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25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21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7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167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1. </a:t>
            </a:r>
            <a:r>
              <a:rPr lang="ko-KR" altLang="en-US" dirty="0" smtClean="0"/>
              <a:t>잘</a:t>
            </a:r>
            <a:r>
              <a:rPr lang="en-US" altLang="ko-KR" dirty="0" smtClean="0"/>
              <a:t> </a:t>
            </a:r>
            <a:r>
              <a:rPr lang="ko-KR" altLang="en-US" dirty="0" smtClean="0"/>
              <a:t>듣고 보기와 같이 바꾸어 말해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13" name="Picture 2" descr="C:\Users\Administrator\Desktop\캡처.JPG">
            <a:extLst>
              <a:ext uri="{FF2B5EF4-FFF2-40B4-BE49-F238E27FC236}">
                <a16:creationId xmlns="" xmlns:a16="http://schemas.microsoft.com/office/drawing/2014/main" id="{1E8FD448-EE8A-4A6D-872D-E09C2E595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5CCF574C-9DDD-49FE-BA54-9D67919AB0FF}"/>
              </a:ext>
            </a:extLst>
          </p:cNvPr>
          <p:cNvSpPr txBox="1"/>
          <p:nvPr/>
        </p:nvSpPr>
        <p:spPr>
          <a:xfrm>
            <a:off x="827584" y="1849381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韓国の　料理が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食べる</a:t>
            </a:r>
            <a:r>
              <a:rPr lang="ko-KR" altLang="en-US" dirty="0" smtClean="0"/>
              <a:t> → </a:t>
            </a:r>
            <a:r>
              <a:rPr lang="ja-JP" altLang="en-US" dirty="0" smtClean="0">
                <a:solidFill>
                  <a:schemeClr val="accent3"/>
                </a:solidFill>
              </a:rPr>
              <a:t>韓国の　料理が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食べ</a:t>
            </a:r>
            <a:r>
              <a:rPr lang="ja-JP" altLang="en-US" dirty="0" smtClean="0"/>
              <a:t>たいです。</a:t>
            </a:r>
            <a:endParaRPr lang="en-US" altLang="ja-JP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7D603618-AA61-43FA-BA7D-B6A2A028321D}"/>
              </a:ext>
            </a:extLst>
          </p:cNvPr>
          <p:cNvSpPr txBox="1"/>
          <p:nvPr/>
        </p:nvSpPr>
        <p:spPr>
          <a:xfrm>
            <a:off x="847756" y="191397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かん  こく</a:t>
            </a:r>
            <a:endParaRPr lang="ko-KR" altLang="en-US" sz="800" dirty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568ACB15-FD8B-413C-BC4D-221E0331233F}"/>
              </a:ext>
            </a:extLst>
          </p:cNvPr>
          <p:cNvSpPr txBox="1"/>
          <p:nvPr/>
        </p:nvSpPr>
        <p:spPr>
          <a:xfrm>
            <a:off x="1665802" y="191397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りょう　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り</a:t>
            </a:r>
            <a:endParaRPr lang="ko-KR" altLang="en-US" sz="800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568ACB15-FD8B-413C-BC4D-221E0331233F}"/>
              </a:ext>
            </a:extLst>
          </p:cNvPr>
          <p:cNvSpPr txBox="1"/>
          <p:nvPr/>
        </p:nvSpPr>
        <p:spPr>
          <a:xfrm>
            <a:off x="2665288" y="191397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</a:t>
            </a:r>
            <a:endParaRPr lang="en-US" altLang="ko-KR" sz="800" dirty="0" smtClean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7D603618-AA61-43FA-BA7D-B6A2A028321D}"/>
              </a:ext>
            </a:extLst>
          </p:cNvPr>
          <p:cNvSpPr txBox="1"/>
          <p:nvPr/>
        </p:nvSpPr>
        <p:spPr>
          <a:xfrm>
            <a:off x="3664694" y="191397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かん  こく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68ACB15-FD8B-413C-BC4D-221E0331233F}"/>
              </a:ext>
            </a:extLst>
          </p:cNvPr>
          <p:cNvSpPr txBox="1"/>
          <p:nvPr/>
        </p:nvSpPr>
        <p:spPr>
          <a:xfrm>
            <a:off x="4482740" y="191397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りょう　</a:t>
            </a:r>
            <a:r>
              <a:rPr lang="ko-KR" altLang="en-US" sz="800" dirty="0" smtClean="0">
                <a:solidFill>
                  <a:schemeClr val="accent3"/>
                </a:solidFill>
              </a:rPr>
              <a:t> </a:t>
            </a:r>
            <a:r>
              <a:rPr lang="ja-JP" altLang="en-US" sz="800" dirty="0" smtClean="0">
                <a:solidFill>
                  <a:schemeClr val="accent3"/>
                </a:solidFill>
              </a:rPr>
              <a:t>り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68ACB15-FD8B-413C-BC4D-221E0331233F}"/>
              </a:ext>
            </a:extLst>
          </p:cNvPr>
          <p:cNvSpPr txBox="1"/>
          <p:nvPr/>
        </p:nvSpPr>
        <p:spPr>
          <a:xfrm>
            <a:off x="5389966" y="1913972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>
                <a:solidFill>
                  <a:schemeClr val="accent6"/>
                </a:solidFill>
              </a:rPr>
              <a:t>た</a:t>
            </a:r>
            <a:endParaRPr lang="en-US" altLang="ko-KR" sz="800" dirty="0" smtClean="0">
              <a:solidFill>
                <a:schemeClr val="accent6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86BF7B9A-7D32-4F97-83C2-BA4AF56A569B}"/>
              </a:ext>
            </a:extLst>
          </p:cNvPr>
          <p:cNvSpPr txBox="1"/>
          <p:nvPr/>
        </p:nvSpPr>
        <p:spPr>
          <a:xfrm>
            <a:off x="819741" y="4557086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481ADD54-8077-43CE-82F5-17BAA3187B7D}"/>
              </a:ext>
            </a:extLst>
          </p:cNvPr>
          <p:cNvSpPr txBox="1"/>
          <p:nvPr/>
        </p:nvSpPr>
        <p:spPr>
          <a:xfrm>
            <a:off x="827584" y="2478146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827584" y="2847478"/>
            <a:ext cx="1440000" cy="108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827584" y="4926418"/>
            <a:ext cx="1440000" cy="10800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5C16E7D-2137-4A05-A2A8-B3796E3FD277}"/>
              </a:ext>
            </a:extLst>
          </p:cNvPr>
          <p:cNvSpPr txBox="1"/>
          <p:nvPr/>
        </p:nvSpPr>
        <p:spPr>
          <a:xfrm>
            <a:off x="322638" y="3931506"/>
            <a:ext cx="2449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dirty="0" smtClean="0"/>
              <a:t>DDP</a:t>
            </a:r>
            <a:r>
              <a:rPr lang="ja-JP" altLang="en-US" dirty="0" smtClean="0"/>
              <a:t>に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行く</a:t>
            </a:r>
            <a:endParaRPr lang="ko-KR" alt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8753A077-D864-4A14-9AE3-3B9E9264FCDC}"/>
              </a:ext>
            </a:extLst>
          </p:cNvPr>
          <p:cNvSpPr txBox="1"/>
          <p:nvPr/>
        </p:nvSpPr>
        <p:spPr>
          <a:xfrm>
            <a:off x="174309" y="6010982"/>
            <a:ext cx="2746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しぶやの</a:t>
            </a:r>
            <a:r>
              <a:rPr lang="ko-KR" altLang="en-US" dirty="0" smtClean="0"/>
              <a:t> </a:t>
            </a:r>
            <a:r>
              <a:rPr lang="ja-JP" altLang="en-US" dirty="0" smtClean="0"/>
              <a:t>まちを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歩く</a:t>
            </a:r>
            <a:endParaRPr lang="ko-KR" alt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5CCF574C-9DDD-49FE-BA54-9D67919AB0FF}"/>
              </a:ext>
            </a:extLst>
          </p:cNvPr>
          <p:cNvSpPr txBox="1"/>
          <p:nvPr/>
        </p:nvSpPr>
        <p:spPr>
          <a:xfrm>
            <a:off x="3120870" y="3064312"/>
            <a:ext cx="5507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ja-JP" dirty="0" smtClean="0">
                <a:solidFill>
                  <a:schemeClr val="accent3"/>
                </a:solidFill>
              </a:rPr>
              <a:t>DDP</a:t>
            </a:r>
            <a:r>
              <a:rPr lang="ja-JP" altLang="en-US" dirty="0" smtClean="0">
                <a:solidFill>
                  <a:schemeClr val="accent3"/>
                </a:solidFill>
              </a:rPr>
              <a:t>に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行き</a:t>
            </a:r>
            <a:r>
              <a:rPr lang="ja-JP" altLang="en-US" dirty="0" smtClean="0"/>
              <a:t>たいです。</a:t>
            </a:r>
            <a:endParaRPr lang="en-US" altLang="ja-JP" dirty="0"/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5CCF574C-9DDD-49FE-BA54-9D67919AB0FF}"/>
              </a:ext>
            </a:extLst>
          </p:cNvPr>
          <p:cNvSpPr txBox="1"/>
          <p:nvPr/>
        </p:nvSpPr>
        <p:spPr>
          <a:xfrm>
            <a:off x="3120870" y="5143252"/>
            <a:ext cx="5507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accent3"/>
                </a:solidFill>
              </a:rPr>
              <a:t>しぶやの　まちを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歩き</a:t>
            </a:r>
            <a:r>
              <a:rPr lang="ja-JP" altLang="en-US" dirty="0" smtClean="0"/>
              <a:t>たいです。</a:t>
            </a:r>
            <a:endParaRPr lang="en-US" altLang="ja-JP" dirty="0"/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7D603618-AA61-43FA-BA7D-B6A2A028321D}"/>
              </a:ext>
            </a:extLst>
          </p:cNvPr>
          <p:cNvSpPr txBox="1"/>
          <p:nvPr/>
        </p:nvSpPr>
        <p:spPr>
          <a:xfrm>
            <a:off x="4022179" y="3104957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6"/>
                </a:solidFill>
              </a:rPr>
              <a:t>い</a:t>
            </a:r>
            <a:endParaRPr lang="ko-KR" altLang="en-US" sz="800" dirty="0">
              <a:solidFill>
                <a:schemeClr val="accent6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568ACB15-FD8B-413C-BC4D-221E0331233F}"/>
              </a:ext>
            </a:extLst>
          </p:cNvPr>
          <p:cNvSpPr txBox="1"/>
          <p:nvPr/>
        </p:nvSpPr>
        <p:spPr>
          <a:xfrm>
            <a:off x="4917708" y="5191323"/>
            <a:ext cx="12961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6"/>
                </a:solidFill>
              </a:rPr>
              <a:t>ある</a:t>
            </a:r>
            <a:endParaRPr lang="ko-KR" altLang="en-US" sz="800" dirty="0">
              <a:solidFill>
                <a:schemeClr val="accent6"/>
              </a:solidFill>
            </a:endParaRPr>
          </a:p>
        </p:txBody>
      </p:sp>
      <p:pic>
        <p:nvPicPr>
          <p:cNvPr id="3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91989" y="1501312"/>
            <a:ext cx="360000" cy="360000"/>
          </a:xfrm>
          <a:prstGeom prst="rect">
            <a:avLst/>
          </a:prstGeom>
        </p:spPr>
      </p:pic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15828" y="2495336"/>
            <a:ext cx="360000" cy="360000"/>
          </a:xfrm>
          <a:prstGeom prst="rect">
            <a:avLst/>
          </a:prstGeom>
        </p:spPr>
      </p:pic>
      <p:pic>
        <p:nvPicPr>
          <p:cNvPr id="7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05802" y="450912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61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1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3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2. </a:t>
            </a:r>
            <a:r>
              <a:rPr lang="ko-KR" altLang="en-US" dirty="0" smtClean="0"/>
              <a:t>제시된</a:t>
            </a:r>
            <a:r>
              <a:rPr lang="en-US" altLang="ko-KR" dirty="0" smtClean="0"/>
              <a:t> </a:t>
            </a:r>
            <a:r>
              <a:rPr lang="ko-KR" altLang="en-US" dirty="0" smtClean="0"/>
              <a:t>단어를 보기와 같이 바꾸어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18" name="Picture 2" descr="C:\Users\Administrator\Desktop\캡처.JPG">
            <a:extLst>
              <a:ext uri="{FF2B5EF4-FFF2-40B4-BE49-F238E27FC236}">
                <a16:creationId xmlns="" xmlns:a16="http://schemas.microsoft.com/office/drawing/2014/main" id="{1E8FD448-EE8A-4A6D-872D-E09C2E595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5CCF574C-9DDD-49FE-BA54-9D67919AB0FF}"/>
              </a:ext>
            </a:extLst>
          </p:cNvPr>
          <p:cNvSpPr txBox="1"/>
          <p:nvPr/>
        </p:nvSpPr>
        <p:spPr>
          <a:xfrm>
            <a:off x="827584" y="1849381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いく</a:t>
            </a:r>
            <a:r>
              <a:rPr lang="ko-KR" altLang="en-US" dirty="0" smtClean="0"/>
              <a:t> → </a:t>
            </a:r>
            <a:r>
              <a:rPr lang="ja-JP" altLang="en-US" dirty="0" smtClean="0">
                <a:solidFill>
                  <a:schemeClr val="accent3"/>
                </a:solidFill>
              </a:rPr>
              <a:t>いって</a:t>
            </a:r>
            <a:r>
              <a:rPr lang="ja-JP" altLang="en-US" dirty="0" smtClean="0"/>
              <a:t>　ください。</a:t>
            </a:r>
            <a:endParaRPr lang="en-US" altLang="ja-JP" dirty="0"/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86BF7B9A-7D32-4F97-83C2-BA4AF56A569B}"/>
              </a:ext>
            </a:extLst>
          </p:cNvPr>
          <p:cNvSpPr txBox="1"/>
          <p:nvPr/>
        </p:nvSpPr>
        <p:spPr>
          <a:xfrm>
            <a:off x="819741" y="4149080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r>
              <a:rPr lang="ja-JP" altLang="en-US" dirty="0" smtClean="0"/>
              <a:t>　みる</a:t>
            </a:r>
            <a:endParaRPr lang="ko-KR" alt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481ADD54-8077-43CE-82F5-17BAA3187B7D}"/>
              </a:ext>
            </a:extLst>
          </p:cNvPr>
          <p:cNvSpPr txBox="1"/>
          <p:nvPr/>
        </p:nvSpPr>
        <p:spPr>
          <a:xfrm>
            <a:off x="827584" y="2708920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r>
              <a:rPr lang="ja-JP" altLang="en-US" dirty="0" smtClean="0"/>
              <a:t>　くる</a:t>
            </a:r>
            <a:endParaRPr lang="ko-KR" alt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86BF7B9A-7D32-4F97-83C2-BA4AF56A569B}"/>
              </a:ext>
            </a:extLst>
          </p:cNvPr>
          <p:cNvSpPr txBox="1"/>
          <p:nvPr/>
        </p:nvSpPr>
        <p:spPr>
          <a:xfrm>
            <a:off x="827759" y="5589240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  <a:latin typeface="MS UI Gothic"/>
              </a:rPr>
              <a:t>➎</a:t>
            </a:r>
            <a:r>
              <a:rPr lang="ja-JP" altLang="en-US" dirty="0" smtClean="0"/>
              <a:t>　かく</a:t>
            </a:r>
            <a:endParaRPr lang="ko-KR" alt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86BF7B9A-7D32-4F97-83C2-BA4AF56A569B}"/>
              </a:ext>
            </a:extLst>
          </p:cNvPr>
          <p:cNvSpPr txBox="1"/>
          <p:nvPr/>
        </p:nvSpPr>
        <p:spPr>
          <a:xfrm>
            <a:off x="4207002" y="4149080"/>
            <a:ext cx="1373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➍</a:t>
            </a:r>
            <a:r>
              <a:rPr lang="ja-JP" altLang="en-US" dirty="0" smtClean="0"/>
              <a:t>　はなす</a:t>
            </a:r>
            <a:endParaRPr lang="ko-KR" alt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481ADD54-8077-43CE-82F5-17BAA3187B7D}"/>
              </a:ext>
            </a:extLst>
          </p:cNvPr>
          <p:cNvSpPr txBox="1"/>
          <p:nvPr/>
        </p:nvSpPr>
        <p:spPr>
          <a:xfrm>
            <a:off x="4214845" y="2708920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r>
              <a:rPr lang="ja-JP" altLang="en-US" dirty="0" smtClean="0"/>
              <a:t>　する</a:t>
            </a:r>
            <a:endParaRPr lang="ko-KR" alt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86BF7B9A-7D32-4F97-83C2-BA4AF56A569B}"/>
              </a:ext>
            </a:extLst>
          </p:cNvPr>
          <p:cNvSpPr txBox="1"/>
          <p:nvPr/>
        </p:nvSpPr>
        <p:spPr>
          <a:xfrm>
            <a:off x="4215020" y="5589240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  <a:latin typeface="ＭＳ Ｐゴシック"/>
              </a:rPr>
              <a:t>➏</a:t>
            </a:r>
            <a:r>
              <a:rPr lang="ja-JP" altLang="en-US" dirty="0" smtClean="0"/>
              <a:t>　のむ</a:t>
            </a:r>
            <a:endParaRPr lang="ko-KR" altLang="en-US" dirty="0"/>
          </a:p>
        </p:txBody>
      </p:sp>
      <p:grpSp>
        <p:nvGrpSpPr>
          <p:cNvPr id="6" name="그룹 5"/>
          <p:cNvGrpSpPr/>
          <p:nvPr/>
        </p:nvGrpSpPr>
        <p:grpSpPr>
          <a:xfrm>
            <a:off x="1331640" y="3212976"/>
            <a:ext cx="2088407" cy="504056"/>
            <a:chOff x="1475776" y="3373125"/>
            <a:chExt cx="2088407" cy="504056"/>
          </a:xfrm>
        </p:grpSpPr>
        <p:sp>
          <p:nvSpPr>
            <p:cNvPr id="2" name="TextBox 1"/>
            <p:cNvSpPr txBox="1"/>
            <p:nvPr/>
          </p:nvSpPr>
          <p:spPr>
            <a:xfrm>
              <a:off x="1980007" y="3440487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dirty="0" smtClean="0"/>
                <a:t>て　ください</a:t>
              </a:r>
              <a:endParaRPr lang="ko-KR" altLang="en-US" dirty="0"/>
            </a:p>
          </p:txBody>
        </p:sp>
        <p:sp>
          <p:nvSpPr>
            <p:cNvPr id="4" name="모서리가 둥근 직사각형 3"/>
            <p:cNvSpPr/>
            <p:nvPr/>
          </p:nvSpPr>
          <p:spPr>
            <a:xfrm>
              <a:off x="1475776" y="3373125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38" name="그룹 37"/>
          <p:cNvGrpSpPr/>
          <p:nvPr/>
        </p:nvGrpSpPr>
        <p:grpSpPr>
          <a:xfrm>
            <a:off x="4716016" y="3212976"/>
            <a:ext cx="2088407" cy="504056"/>
            <a:chOff x="1475776" y="3373125"/>
            <a:chExt cx="2088407" cy="504056"/>
          </a:xfrm>
        </p:grpSpPr>
        <p:sp>
          <p:nvSpPr>
            <p:cNvPr id="39" name="TextBox 38"/>
            <p:cNvSpPr txBox="1"/>
            <p:nvPr/>
          </p:nvSpPr>
          <p:spPr>
            <a:xfrm>
              <a:off x="1980007" y="3440487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dirty="0" smtClean="0"/>
                <a:t>て　ください</a:t>
              </a:r>
              <a:endParaRPr lang="ko-KR" altLang="en-US" dirty="0"/>
            </a:p>
          </p:txBody>
        </p:sp>
        <p:sp>
          <p:nvSpPr>
            <p:cNvPr id="40" name="모서리가 둥근 직사각형 39"/>
            <p:cNvSpPr/>
            <p:nvPr/>
          </p:nvSpPr>
          <p:spPr>
            <a:xfrm>
              <a:off x="1475776" y="3373125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42" name="TextBox 41"/>
          <p:cNvSpPr txBox="1"/>
          <p:nvPr/>
        </p:nvSpPr>
        <p:spPr>
          <a:xfrm>
            <a:off x="1835871" y="472049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て　ください</a:t>
            </a:r>
            <a:endParaRPr lang="ko-KR" altLang="en-US" dirty="0"/>
          </a:p>
        </p:txBody>
      </p:sp>
      <p:sp>
        <p:nvSpPr>
          <p:cNvPr id="43" name="모서리가 둥근 직사각형 42"/>
          <p:cNvSpPr/>
          <p:nvPr/>
        </p:nvSpPr>
        <p:spPr>
          <a:xfrm>
            <a:off x="1331640" y="4653136"/>
            <a:ext cx="504056" cy="504056"/>
          </a:xfrm>
          <a:prstGeom prst="roundRect">
            <a:avLst/>
          </a:prstGeom>
          <a:noFill/>
          <a:ln w="127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9" name="그룹 8"/>
          <p:cNvGrpSpPr/>
          <p:nvPr/>
        </p:nvGrpSpPr>
        <p:grpSpPr>
          <a:xfrm>
            <a:off x="4716016" y="4653136"/>
            <a:ext cx="3156046" cy="504056"/>
            <a:chOff x="3648377" y="4653136"/>
            <a:chExt cx="3156046" cy="504056"/>
          </a:xfrm>
        </p:grpSpPr>
        <p:sp>
          <p:nvSpPr>
            <p:cNvPr id="45" name="TextBox 44"/>
            <p:cNvSpPr txBox="1"/>
            <p:nvPr/>
          </p:nvSpPr>
          <p:spPr>
            <a:xfrm>
              <a:off x="5220247" y="4720498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dirty="0" smtClean="0"/>
                <a:t>て　ください</a:t>
              </a:r>
              <a:endParaRPr lang="ko-KR" altLang="en-US" dirty="0"/>
            </a:p>
          </p:txBody>
        </p:sp>
        <p:sp>
          <p:nvSpPr>
            <p:cNvPr id="46" name="모서리가 둥근 직사각형 45"/>
            <p:cNvSpPr/>
            <p:nvPr/>
          </p:nvSpPr>
          <p:spPr>
            <a:xfrm>
              <a:off x="4716016" y="465313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3" name="모서리가 둥근 직사각형 52"/>
            <p:cNvSpPr/>
            <p:nvPr/>
          </p:nvSpPr>
          <p:spPr>
            <a:xfrm>
              <a:off x="4185673" y="465313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4" name="모서리가 둥근 직사각형 53"/>
            <p:cNvSpPr/>
            <p:nvPr/>
          </p:nvSpPr>
          <p:spPr>
            <a:xfrm>
              <a:off x="3648377" y="465313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8" name="그룹 7"/>
          <p:cNvGrpSpPr/>
          <p:nvPr/>
        </p:nvGrpSpPr>
        <p:grpSpPr>
          <a:xfrm>
            <a:off x="4716016" y="6093296"/>
            <a:ext cx="2618750" cy="504056"/>
            <a:chOff x="4185673" y="6093296"/>
            <a:chExt cx="2618750" cy="504056"/>
          </a:xfrm>
        </p:grpSpPr>
        <p:sp>
          <p:nvSpPr>
            <p:cNvPr id="51" name="TextBox 50"/>
            <p:cNvSpPr txBox="1"/>
            <p:nvPr/>
          </p:nvSpPr>
          <p:spPr>
            <a:xfrm>
              <a:off x="5220247" y="6160658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dirty="0" smtClean="0"/>
                <a:t>て　ください</a:t>
              </a:r>
              <a:endParaRPr lang="ko-KR" altLang="en-US" dirty="0"/>
            </a:p>
          </p:txBody>
        </p:sp>
        <p:sp>
          <p:nvSpPr>
            <p:cNvPr id="52" name="모서리가 둥근 직사각형 51"/>
            <p:cNvSpPr/>
            <p:nvPr/>
          </p:nvSpPr>
          <p:spPr>
            <a:xfrm>
              <a:off x="4716016" y="609329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6" name="모서리가 둥근 직사각형 55"/>
            <p:cNvSpPr/>
            <p:nvPr/>
          </p:nvSpPr>
          <p:spPr>
            <a:xfrm>
              <a:off x="4185673" y="609329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7" name="그룹 6"/>
          <p:cNvGrpSpPr/>
          <p:nvPr/>
        </p:nvGrpSpPr>
        <p:grpSpPr>
          <a:xfrm>
            <a:off x="1331640" y="6093296"/>
            <a:ext cx="2621341" cy="504056"/>
            <a:chOff x="798706" y="6093296"/>
            <a:chExt cx="2621341" cy="504056"/>
          </a:xfrm>
        </p:grpSpPr>
        <p:sp>
          <p:nvSpPr>
            <p:cNvPr id="48" name="TextBox 47"/>
            <p:cNvSpPr txBox="1"/>
            <p:nvPr/>
          </p:nvSpPr>
          <p:spPr>
            <a:xfrm>
              <a:off x="1835871" y="6160658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ja-JP" altLang="en-US" dirty="0" smtClean="0"/>
                <a:t>て　ください</a:t>
              </a:r>
              <a:endParaRPr lang="ko-KR" altLang="en-US" dirty="0"/>
            </a:p>
          </p:txBody>
        </p:sp>
        <p:sp>
          <p:nvSpPr>
            <p:cNvPr id="49" name="모서리가 둥근 직사각형 48"/>
            <p:cNvSpPr/>
            <p:nvPr/>
          </p:nvSpPr>
          <p:spPr>
            <a:xfrm>
              <a:off x="1331640" y="609329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7" name="모서리가 둥근 직사각형 56"/>
            <p:cNvSpPr/>
            <p:nvPr/>
          </p:nvSpPr>
          <p:spPr>
            <a:xfrm>
              <a:off x="798706" y="6093296"/>
              <a:ext cx="504056" cy="504056"/>
            </a:xfrm>
            <a:prstGeom prst="roundRect">
              <a:avLst/>
            </a:prstGeom>
            <a:noFill/>
            <a:ln w="127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1439652" y="32803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>
                <a:solidFill>
                  <a:srgbClr val="FF0000"/>
                </a:solidFill>
              </a:rPr>
              <a:t>き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4824028" y="32803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し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1439652" y="47204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み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4824028" y="47204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は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5354371" y="47204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な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5891667" y="47204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し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1439652" y="61606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か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1971989" y="61606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い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4824028" y="61606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の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5354371" y="61606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>
                <a:solidFill>
                  <a:srgbClr val="FF0000"/>
                </a:solidFill>
              </a:rPr>
              <a:t>ん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56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7647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명승지 소개</a:t>
            </a:r>
            <a:endParaRPr lang="ko-KR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146263"/>
            <a:ext cx="82809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イ</a:t>
            </a:r>
            <a:r>
              <a:rPr lang="en-US" altLang="ja-JP" dirty="0"/>
              <a:t>	</a:t>
            </a:r>
            <a:r>
              <a:rPr lang="ja-JP" altLang="en-US" dirty="0" smtClean="0"/>
              <a:t>山田さんは　チェジュドに　行って　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山田</a:t>
            </a:r>
            <a:r>
              <a:rPr lang="en-US" altLang="ja-JP" dirty="0"/>
              <a:t>	</a:t>
            </a:r>
            <a:r>
              <a:rPr lang="ja-JP" altLang="en-US" dirty="0" smtClean="0"/>
              <a:t>まだです。海の　色が　美しい　島だと　聞きました。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イ</a:t>
            </a:r>
            <a:r>
              <a:rPr lang="en-US" altLang="ja-JP" dirty="0"/>
              <a:t>	</a:t>
            </a:r>
            <a:r>
              <a:rPr lang="ja-JP" altLang="en-US" dirty="0" smtClean="0"/>
              <a:t>風が　強いですが。景色の　いい　オルレギルが　多く、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歩くにも　いい　ところです。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山田</a:t>
            </a:r>
            <a:r>
              <a:rPr lang="en-US" altLang="ja-JP" dirty="0"/>
              <a:t>	</a:t>
            </a:r>
            <a:r>
              <a:rPr lang="ja-JP" altLang="en-US" dirty="0" smtClean="0"/>
              <a:t>世界文化遺産である　ソンサンイルチュルボンにも　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ぜひ　行って　みたいです。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イ</a:t>
            </a:r>
            <a:r>
              <a:rPr lang="en-US" altLang="ja-JP" dirty="0"/>
              <a:t>	</a:t>
            </a:r>
            <a:r>
              <a:rPr lang="ja-JP" altLang="en-US" dirty="0" smtClean="0"/>
              <a:t>では、今週の　土曜日に　行きましょう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おいし</a:t>
            </a:r>
            <a:r>
              <a:rPr lang="ja-JP" altLang="en-US" dirty="0" smtClean="0"/>
              <a:t>い　あわびと　さしみを　食べましょう。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山田</a:t>
            </a:r>
            <a:r>
              <a:rPr lang="en-US" altLang="ja-JP" dirty="0"/>
              <a:t>	</a:t>
            </a:r>
            <a:r>
              <a:rPr lang="ja-JP" altLang="en-US" dirty="0"/>
              <a:t>わ～</a:t>
            </a:r>
            <a:r>
              <a:rPr lang="ja-JP" altLang="en-US" dirty="0" smtClean="0"/>
              <a:t>、楽しみ！おみやげは　トルハルバンの　おきものに　します。</a:t>
            </a:r>
            <a:endParaRPr lang="en-US" altLang="ja-JP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6C9D16D2-91D2-444F-8290-AA3C0491954B}"/>
              </a:ext>
            </a:extLst>
          </p:cNvPr>
          <p:cNvSpPr txBox="1"/>
          <p:nvPr/>
        </p:nvSpPr>
        <p:spPr>
          <a:xfrm>
            <a:off x="2384845" y="1756190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うみ</a:t>
            </a:r>
            <a:endParaRPr lang="ko-KR" altLang="en-US" sz="8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E403071C-C8AC-40A8-BCCC-E4E0B9D89DE4}"/>
              </a:ext>
            </a:extLst>
          </p:cNvPr>
          <p:cNvSpPr txBox="1"/>
          <p:nvPr/>
        </p:nvSpPr>
        <p:spPr>
          <a:xfrm>
            <a:off x="1416476" y="2294078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かぜ</a:t>
            </a:r>
            <a:endParaRPr lang="ko-KR" altLang="en-US" sz="800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B7C2D9C9-0548-4963-9F45-B4882B4A93D1}"/>
              </a:ext>
            </a:extLst>
          </p:cNvPr>
          <p:cNvSpPr txBox="1"/>
          <p:nvPr/>
        </p:nvSpPr>
        <p:spPr>
          <a:xfrm>
            <a:off x="2022774" y="2294078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つよ</a:t>
            </a:r>
            <a:endParaRPr lang="ko-KR" altLang="en-US" sz="800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92EF1DF5-F253-40FA-BE4A-11F6ADABDC8B}"/>
              </a:ext>
            </a:extLst>
          </p:cNvPr>
          <p:cNvSpPr txBox="1"/>
          <p:nvPr/>
        </p:nvSpPr>
        <p:spPr>
          <a:xfrm>
            <a:off x="1418719" y="2840844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ある</a:t>
            </a:r>
            <a:endParaRPr lang="ko-KR" altLang="en-US" sz="800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7981B10F-BDA2-4FA4-B056-FB7B89079406}"/>
              </a:ext>
            </a:extLst>
          </p:cNvPr>
          <p:cNvSpPr txBox="1"/>
          <p:nvPr/>
        </p:nvSpPr>
        <p:spPr>
          <a:xfrm>
            <a:off x="1465067" y="3387610"/>
            <a:ext cx="155726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せ　かい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ぶん  か   い  さん</a:t>
            </a:r>
            <a:endParaRPr lang="ko-KR" altLang="en-US" sz="800" dirty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E2582027-E955-4BBB-97AE-57935124399D}"/>
              </a:ext>
            </a:extLst>
          </p:cNvPr>
          <p:cNvSpPr txBox="1"/>
          <p:nvPr/>
        </p:nvSpPr>
        <p:spPr>
          <a:xfrm>
            <a:off x="1988338" y="4481142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こん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しゅう</a:t>
            </a:r>
            <a:endParaRPr lang="ko-KR" altLang="en-US" sz="800" dirty="0"/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3A08FD3A-85AE-49A9-BE46-5505A73418B5}"/>
              </a:ext>
            </a:extLst>
          </p:cNvPr>
          <p:cNvSpPr txBox="1"/>
          <p:nvPr/>
        </p:nvSpPr>
        <p:spPr>
          <a:xfrm>
            <a:off x="2043622" y="3950308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85B96614-0B4A-46C9-AE0B-EA6DC533754B}"/>
              </a:ext>
            </a:extLst>
          </p:cNvPr>
          <p:cNvSpPr txBox="1"/>
          <p:nvPr/>
        </p:nvSpPr>
        <p:spPr>
          <a:xfrm>
            <a:off x="3314990" y="2294078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け　しき</a:t>
            </a:r>
            <a:endParaRPr lang="ko-KR" altLang="en-US" sz="800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7981B10F-BDA2-4FA4-B056-FB7B89079406}"/>
              </a:ext>
            </a:extLst>
          </p:cNvPr>
          <p:cNvSpPr txBox="1"/>
          <p:nvPr/>
        </p:nvSpPr>
        <p:spPr>
          <a:xfrm>
            <a:off x="1410544" y="1196752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やま　だ</a:t>
            </a:r>
            <a:endParaRPr lang="ko-KR" altLang="en-US" sz="800" dirty="0"/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3A08FD3A-85AE-49A9-BE46-5505A73418B5}"/>
              </a:ext>
            </a:extLst>
          </p:cNvPr>
          <p:cNvSpPr txBox="1"/>
          <p:nvPr/>
        </p:nvSpPr>
        <p:spPr>
          <a:xfrm>
            <a:off x="3978749" y="1196752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E403071C-C8AC-40A8-BCCC-E4E0B9D89DE4}"/>
              </a:ext>
            </a:extLst>
          </p:cNvPr>
          <p:cNvSpPr txBox="1"/>
          <p:nvPr/>
        </p:nvSpPr>
        <p:spPr>
          <a:xfrm>
            <a:off x="3013220" y="1756190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いろ</a:t>
            </a:r>
            <a:endParaRPr lang="ko-KR" altLang="en-US" sz="800" dirty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B7C2D9C9-0548-4963-9F45-B4882B4A93D1}"/>
              </a:ext>
            </a:extLst>
          </p:cNvPr>
          <p:cNvSpPr txBox="1"/>
          <p:nvPr/>
        </p:nvSpPr>
        <p:spPr>
          <a:xfrm>
            <a:off x="3599235" y="1756190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うつく</a:t>
            </a:r>
            <a:endParaRPr lang="ko-KR" altLang="en-US" sz="800" dirty="0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E403071C-C8AC-40A8-BCCC-E4E0B9D89DE4}"/>
              </a:ext>
            </a:extLst>
          </p:cNvPr>
          <p:cNvSpPr txBox="1"/>
          <p:nvPr/>
        </p:nvSpPr>
        <p:spPr>
          <a:xfrm>
            <a:off x="4403671" y="1756190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しま</a:t>
            </a:r>
            <a:endParaRPr lang="ko-KR" altLang="en-US" sz="800" dirty="0"/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B7C2D9C9-0548-4963-9F45-B4882B4A93D1}"/>
              </a:ext>
            </a:extLst>
          </p:cNvPr>
          <p:cNvSpPr txBox="1"/>
          <p:nvPr/>
        </p:nvSpPr>
        <p:spPr>
          <a:xfrm>
            <a:off x="5222139" y="1756190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き</a:t>
            </a:r>
            <a:endParaRPr lang="ko-KR" altLang="en-US" sz="800" dirty="0"/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85B96614-0B4A-46C9-AE0B-EA6DC533754B}"/>
              </a:ext>
            </a:extLst>
          </p:cNvPr>
          <p:cNvSpPr txBox="1"/>
          <p:nvPr/>
        </p:nvSpPr>
        <p:spPr>
          <a:xfrm>
            <a:off x="6173428" y="2294078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おお</a:t>
            </a:r>
            <a:endParaRPr lang="ko-KR" altLang="en-US" sz="800" dirty="0"/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E2582027-E955-4BBB-97AE-57935124399D}"/>
              </a:ext>
            </a:extLst>
          </p:cNvPr>
          <p:cNvSpPr txBox="1"/>
          <p:nvPr/>
        </p:nvSpPr>
        <p:spPr>
          <a:xfrm>
            <a:off x="2882408" y="4481142"/>
            <a:ext cx="82044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ど  よう   び</a:t>
            </a:r>
            <a:endParaRPr lang="ko-KR" altLang="en-US" sz="800" dirty="0"/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3A08FD3A-85AE-49A9-BE46-5505A73418B5}"/>
              </a:ext>
            </a:extLst>
          </p:cNvPr>
          <p:cNvSpPr txBox="1"/>
          <p:nvPr/>
        </p:nvSpPr>
        <p:spPr>
          <a:xfrm>
            <a:off x="3948007" y="4481142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E2582027-E955-4BBB-97AE-57935124399D}"/>
              </a:ext>
            </a:extLst>
          </p:cNvPr>
          <p:cNvSpPr txBox="1"/>
          <p:nvPr/>
        </p:nvSpPr>
        <p:spPr>
          <a:xfrm>
            <a:off x="2008590" y="5589240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たの</a:t>
            </a:r>
            <a:endParaRPr lang="en-US" altLang="ko-KR" sz="800" dirty="0" smtClean="0"/>
          </a:p>
        </p:txBody>
      </p:sp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628338" y="769293"/>
            <a:ext cx="360000" cy="36000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E2582027-E955-4BBB-97AE-57935124399D}"/>
              </a:ext>
            </a:extLst>
          </p:cNvPr>
          <p:cNvSpPr txBox="1"/>
          <p:nvPr/>
        </p:nvSpPr>
        <p:spPr>
          <a:xfrm>
            <a:off x="4340289" y="5039054"/>
            <a:ext cx="6896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en-US" altLang="ko-KR" sz="800" dirty="0" smtClean="0"/>
          </a:p>
        </p:txBody>
      </p:sp>
      <p:pic>
        <p:nvPicPr>
          <p:cNvPr id="6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1350746"/>
            <a:ext cx="360000" cy="360000"/>
          </a:xfrm>
          <a:prstGeom prst="rect">
            <a:avLst/>
          </a:prstGeom>
        </p:spPr>
      </p:pic>
      <p:pic>
        <p:nvPicPr>
          <p:cNvPr id="7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1898754"/>
            <a:ext cx="360000" cy="360000"/>
          </a:xfrm>
          <a:prstGeom prst="rect">
            <a:avLst/>
          </a:prstGeom>
        </p:spPr>
      </p:pic>
      <p:pic>
        <p:nvPicPr>
          <p:cNvPr id="8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2457285"/>
            <a:ext cx="360000" cy="360000"/>
          </a:xfrm>
          <a:prstGeom prst="rect">
            <a:avLst/>
          </a:prstGeom>
        </p:spPr>
      </p:pic>
      <p:pic>
        <p:nvPicPr>
          <p:cNvPr id="9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3560803"/>
            <a:ext cx="360000" cy="360000"/>
          </a:xfrm>
          <a:prstGeom prst="rect">
            <a:avLst/>
          </a:prstGeom>
        </p:spPr>
      </p:pic>
      <p:pic>
        <p:nvPicPr>
          <p:cNvPr id="10" name="5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4629830"/>
            <a:ext cx="360000" cy="360000"/>
          </a:xfrm>
          <a:prstGeom prst="rect">
            <a:avLst/>
          </a:prstGeom>
        </p:spPr>
      </p:pic>
      <p:pic>
        <p:nvPicPr>
          <p:cNvPr id="11" name="6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5238552"/>
            <a:ext cx="360000" cy="360000"/>
          </a:xfrm>
          <a:prstGeom prst="rect">
            <a:avLst/>
          </a:prstGeom>
        </p:spPr>
      </p:pic>
      <p:pic>
        <p:nvPicPr>
          <p:cNvPr id="12" name="7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5750548"/>
            <a:ext cx="360000" cy="360000"/>
          </a:xfrm>
          <a:prstGeom prst="rect">
            <a:avLst/>
          </a:prstGeom>
        </p:spPr>
      </p:pic>
      <p:pic>
        <p:nvPicPr>
          <p:cNvPr id="2050" name="Picture 2" descr="C:\Users\Administrator\Desktop\캡처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20803"/>
            <a:ext cx="3096344" cy="177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51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8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6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85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86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20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38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675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1"/>
          <p:cNvSpPr txBox="1"/>
          <p:nvPr/>
        </p:nvSpPr>
        <p:spPr>
          <a:xfrm>
            <a:off x="5403318" y="1198670"/>
            <a:ext cx="280831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歩く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世界文化遺産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ぜひ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今週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あわび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さしみ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おきもの</a:t>
            </a:r>
            <a:endParaRPr lang="en-US" altLang="ja-JP" dirty="0" smtClean="0"/>
          </a:p>
        </p:txBody>
      </p:sp>
      <p:sp>
        <p:nvSpPr>
          <p:cNvPr id="31" name="TextBox 30"/>
          <p:cNvSpPr txBox="1"/>
          <p:nvPr/>
        </p:nvSpPr>
        <p:spPr>
          <a:xfrm>
            <a:off x="395536" y="1198671"/>
            <a:ext cx="280831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～たことがありますか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まだ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色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美しい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島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風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強い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景色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多い</a:t>
            </a:r>
            <a:endParaRPr lang="en-US" altLang="ja-JP" dirty="0" smtClean="0"/>
          </a:p>
        </p:txBody>
      </p:sp>
      <p:sp>
        <p:nvSpPr>
          <p:cNvPr id="32" name="TextBox 31"/>
          <p:cNvSpPr txBox="1"/>
          <p:nvPr/>
        </p:nvSpPr>
        <p:spPr>
          <a:xfrm>
            <a:off x="2843808" y="1198670"/>
            <a:ext cx="302433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~</a:t>
            </a:r>
            <a:r>
              <a:rPr lang="ko-KR" altLang="en-US" dirty="0" smtClean="0"/>
              <a:t>적이 있습니까</a:t>
            </a:r>
            <a:r>
              <a:rPr lang="en-US" altLang="ko-KR" dirty="0" smtClean="0"/>
              <a:t>?</a:t>
            </a:r>
          </a:p>
          <a:p>
            <a:endParaRPr lang="en-US" altLang="ko-KR" dirty="0"/>
          </a:p>
          <a:p>
            <a:r>
              <a:rPr lang="ko-KR" altLang="en-US" dirty="0" smtClean="0"/>
              <a:t>아직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색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아름답다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바람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세다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경치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많다</a:t>
            </a:r>
            <a:endParaRPr lang="en-US" altLang="ko-KR" dirty="0" smtClean="0"/>
          </a:p>
        </p:txBody>
      </p:sp>
      <p:sp>
        <p:nvSpPr>
          <p:cNvPr id="33" name="TextBox 32"/>
          <p:cNvSpPr txBox="1"/>
          <p:nvPr/>
        </p:nvSpPr>
        <p:spPr>
          <a:xfrm>
            <a:off x="5725854" y="106507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ある</a:t>
            </a:r>
            <a:endParaRPr lang="ko-KR" altLang="en-US" sz="800" dirty="0"/>
          </a:p>
        </p:txBody>
      </p:sp>
      <p:sp>
        <p:nvSpPr>
          <p:cNvPr id="34" name="TextBox 33"/>
          <p:cNvSpPr txBox="1"/>
          <p:nvPr/>
        </p:nvSpPr>
        <p:spPr>
          <a:xfrm>
            <a:off x="703820" y="217643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いろ</a:t>
            </a:r>
            <a:endParaRPr lang="ko-KR" altLang="en-US" sz="800" dirty="0"/>
          </a:p>
        </p:txBody>
      </p:sp>
      <p:sp>
        <p:nvSpPr>
          <p:cNvPr id="35" name="TextBox 34"/>
          <p:cNvSpPr txBox="1"/>
          <p:nvPr/>
        </p:nvSpPr>
        <p:spPr>
          <a:xfrm>
            <a:off x="695194" y="270892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うつく</a:t>
            </a:r>
            <a:endParaRPr lang="ko-KR" altLang="en-US" sz="800" dirty="0"/>
          </a:p>
        </p:txBody>
      </p:sp>
      <p:sp>
        <p:nvSpPr>
          <p:cNvPr id="36" name="TextBox 35"/>
          <p:cNvSpPr txBox="1"/>
          <p:nvPr/>
        </p:nvSpPr>
        <p:spPr>
          <a:xfrm>
            <a:off x="5771984" y="1628800"/>
            <a:ext cx="15755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せ  かいぶん  か    い   さん</a:t>
            </a:r>
            <a:endParaRPr lang="ko-KR" altLang="en-US" sz="800" dirty="0"/>
          </a:p>
        </p:txBody>
      </p:sp>
      <p:sp>
        <p:nvSpPr>
          <p:cNvPr id="37" name="TextBox 36"/>
          <p:cNvSpPr txBox="1"/>
          <p:nvPr/>
        </p:nvSpPr>
        <p:spPr>
          <a:xfrm>
            <a:off x="698366" y="328498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しま</a:t>
            </a:r>
            <a:endParaRPr lang="ko-KR" altLang="en-US" sz="800" dirty="0"/>
          </a:p>
        </p:txBody>
      </p:sp>
      <p:sp>
        <p:nvSpPr>
          <p:cNvPr id="38" name="TextBox 37"/>
          <p:cNvSpPr txBox="1"/>
          <p:nvPr/>
        </p:nvSpPr>
        <p:spPr>
          <a:xfrm>
            <a:off x="703820" y="3789040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かぜ</a:t>
            </a:r>
            <a:endParaRPr lang="ko-KR" altLang="en-US" sz="800" dirty="0"/>
          </a:p>
        </p:txBody>
      </p:sp>
      <p:sp>
        <p:nvSpPr>
          <p:cNvPr id="39" name="TextBox 38"/>
          <p:cNvSpPr txBox="1"/>
          <p:nvPr/>
        </p:nvSpPr>
        <p:spPr>
          <a:xfrm>
            <a:off x="712446" y="436510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つよ</a:t>
            </a:r>
            <a:endParaRPr lang="ko-KR" altLang="en-US" sz="800" dirty="0"/>
          </a:p>
        </p:txBody>
      </p:sp>
      <p:sp>
        <p:nvSpPr>
          <p:cNvPr id="40" name="TextBox 39"/>
          <p:cNvSpPr txBox="1"/>
          <p:nvPr/>
        </p:nvSpPr>
        <p:spPr>
          <a:xfrm>
            <a:off x="718072" y="490366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けし　き</a:t>
            </a:r>
            <a:endParaRPr lang="ko-KR" altLang="en-US" sz="800" dirty="0"/>
          </a:p>
        </p:txBody>
      </p:sp>
      <p:sp>
        <p:nvSpPr>
          <p:cNvPr id="41" name="TextBox 40"/>
          <p:cNvSpPr txBox="1"/>
          <p:nvPr/>
        </p:nvSpPr>
        <p:spPr>
          <a:xfrm>
            <a:off x="703820" y="5445224"/>
            <a:ext cx="610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おお</a:t>
            </a:r>
            <a:endParaRPr lang="ko-KR" altLang="en-US" sz="800" dirty="0"/>
          </a:p>
        </p:txBody>
      </p:sp>
      <p:sp>
        <p:nvSpPr>
          <p:cNvPr id="43" name="TextBox 42"/>
          <p:cNvSpPr txBox="1"/>
          <p:nvPr/>
        </p:nvSpPr>
        <p:spPr>
          <a:xfrm>
            <a:off x="7347534" y="1198669"/>
            <a:ext cx="16064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걷다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세계문화유산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꼭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이번 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전복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장식품</a:t>
            </a:r>
            <a:endParaRPr lang="en-US" altLang="ko-KR" dirty="0" smtClean="0"/>
          </a:p>
        </p:txBody>
      </p:sp>
      <p:sp>
        <p:nvSpPr>
          <p:cNvPr id="44" name="TextBox 43"/>
          <p:cNvSpPr txBox="1"/>
          <p:nvPr/>
        </p:nvSpPr>
        <p:spPr>
          <a:xfrm>
            <a:off x="5734480" y="2708920"/>
            <a:ext cx="15755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こんしゅう</a:t>
            </a:r>
            <a:endParaRPr lang="ko-KR" altLang="en-US" sz="800" dirty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55788" y="1214907"/>
            <a:ext cx="360000" cy="360000"/>
          </a:xfrm>
          <a:prstGeom prst="rect">
            <a:avLst/>
          </a:prstGeom>
        </p:spPr>
      </p:pic>
      <p:pic>
        <p:nvPicPr>
          <p:cNvPr id="4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1762536"/>
            <a:ext cx="360000" cy="360000"/>
          </a:xfrm>
          <a:prstGeom prst="rect">
            <a:avLst/>
          </a:prstGeom>
        </p:spPr>
      </p:pic>
      <p:pic>
        <p:nvPicPr>
          <p:cNvPr id="5" name="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2305024"/>
            <a:ext cx="360000" cy="360000"/>
          </a:xfrm>
          <a:prstGeom prst="rect">
            <a:avLst/>
          </a:prstGeom>
        </p:spPr>
      </p:pic>
      <p:pic>
        <p:nvPicPr>
          <p:cNvPr id="6" name="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2863392"/>
            <a:ext cx="360000" cy="360000"/>
          </a:xfrm>
          <a:prstGeom prst="rect">
            <a:avLst/>
          </a:prstGeom>
        </p:spPr>
      </p:pic>
      <p:pic>
        <p:nvPicPr>
          <p:cNvPr id="7" name="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3405870"/>
            <a:ext cx="360000" cy="360000"/>
          </a:xfrm>
          <a:prstGeom prst="rect">
            <a:avLst/>
          </a:prstGeom>
        </p:spPr>
      </p:pic>
      <p:pic>
        <p:nvPicPr>
          <p:cNvPr id="8" name="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3970255"/>
            <a:ext cx="360000" cy="360000"/>
          </a:xfrm>
          <a:prstGeom prst="rect">
            <a:avLst/>
          </a:prstGeom>
        </p:spPr>
      </p:pic>
      <p:pic>
        <p:nvPicPr>
          <p:cNvPr id="9" name="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4508299"/>
            <a:ext cx="360000" cy="360000"/>
          </a:xfrm>
          <a:prstGeom prst="rect">
            <a:avLst/>
          </a:prstGeom>
        </p:spPr>
      </p:pic>
      <p:pic>
        <p:nvPicPr>
          <p:cNvPr id="10" name="8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5066143"/>
            <a:ext cx="360000" cy="360000"/>
          </a:xfrm>
          <a:prstGeom prst="rect">
            <a:avLst/>
          </a:prstGeom>
        </p:spPr>
      </p:pic>
      <p:pic>
        <p:nvPicPr>
          <p:cNvPr id="11" name="9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5788" y="5595280"/>
            <a:ext cx="360000" cy="360000"/>
          </a:xfrm>
          <a:prstGeom prst="rect">
            <a:avLst/>
          </a:prstGeom>
        </p:spPr>
      </p:pic>
      <p:pic>
        <p:nvPicPr>
          <p:cNvPr id="12" name="10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1228049"/>
            <a:ext cx="360000" cy="360000"/>
          </a:xfrm>
          <a:prstGeom prst="rect">
            <a:avLst/>
          </a:prstGeom>
        </p:spPr>
      </p:pic>
      <p:pic>
        <p:nvPicPr>
          <p:cNvPr id="13" name="11.mp3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1762536"/>
            <a:ext cx="360000" cy="360000"/>
          </a:xfrm>
          <a:prstGeom prst="rect">
            <a:avLst/>
          </a:prstGeom>
        </p:spPr>
      </p:pic>
      <p:pic>
        <p:nvPicPr>
          <p:cNvPr id="14" name="12.mp3">
            <a:hlinkClick r:id="" action="ppaction://media"/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2308268"/>
            <a:ext cx="360000" cy="360000"/>
          </a:xfrm>
          <a:prstGeom prst="rect">
            <a:avLst/>
          </a:prstGeom>
        </p:spPr>
      </p:pic>
      <p:pic>
        <p:nvPicPr>
          <p:cNvPr id="15" name="13.mp3">
            <a:hlinkClick r:id="" action="ppaction://media"/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2858907"/>
            <a:ext cx="360000" cy="360000"/>
          </a:xfrm>
          <a:prstGeom prst="rect">
            <a:avLst/>
          </a:prstGeom>
        </p:spPr>
      </p:pic>
      <p:pic>
        <p:nvPicPr>
          <p:cNvPr id="16" name="14.mp3">
            <a:hlinkClick r:id="" action="ppaction://media"/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3408595"/>
            <a:ext cx="360000" cy="360000"/>
          </a:xfrm>
          <a:prstGeom prst="rect">
            <a:avLst/>
          </a:prstGeom>
        </p:spPr>
      </p:pic>
      <p:pic>
        <p:nvPicPr>
          <p:cNvPr id="17" name="15.mp3">
            <a:hlinkClick r:id="" action="ppaction://media"/>
          </p:cNvPr>
          <p:cNvPicPr>
            <a:picLocks noChangeAspect="1"/>
          </p:cNvPicPr>
          <p:nvPr>
            <a:audioFile r:link="rId30"/>
            <p:extLst>
              <p:ext uri="{DAA4B4D4-6D71-4841-9C94-3DE7FCFB9230}">
                <p14:media xmlns:p14="http://schemas.microsoft.com/office/powerpoint/2010/main" r:embed="rId29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3954759"/>
            <a:ext cx="360000" cy="360000"/>
          </a:xfrm>
          <a:prstGeom prst="rect">
            <a:avLst/>
          </a:prstGeom>
        </p:spPr>
      </p:pic>
      <p:pic>
        <p:nvPicPr>
          <p:cNvPr id="18" name="16.mp3">
            <a:hlinkClick r:id="" action="ppaction://media"/>
          </p:cNvPr>
          <p:cNvPicPr>
            <a:picLocks noChangeAspect="1"/>
          </p:cNvPicPr>
          <p:nvPr>
            <a:audioFile r:link="rId32"/>
            <p:extLst>
              <p:ext uri="{DAA4B4D4-6D71-4841-9C94-3DE7FCFB9230}">
                <p14:media xmlns:p14="http://schemas.microsoft.com/office/powerpoint/2010/main" r:embed="rId31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5043318" y="451357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71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8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3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8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4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02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4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99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94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93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86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30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102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1228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6" dur="128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 vol="80000">
                <p:cTn id="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3CF6B54-CB53-4A64-984E-53911E715745}"/>
              </a:ext>
            </a:extLst>
          </p:cNvPr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1. </a:t>
            </a:r>
            <a:r>
              <a:rPr lang="ko-KR" altLang="en-US" dirty="0"/>
              <a:t>대화를 잘 듣고 보기와 같이 </a:t>
            </a:r>
            <a:r>
              <a:rPr lang="ko-KR" altLang="en-US" dirty="0" smtClean="0"/>
              <a:t>바꾸</a:t>
            </a:r>
            <a:r>
              <a:rPr lang="ko-KR" altLang="en-US" dirty="0"/>
              <a:t>어</a:t>
            </a:r>
            <a:r>
              <a:rPr lang="ko-KR" altLang="en-US" dirty="0" smtClean="0"/>
              <a:t> </a:t>
            </a:r>
            <a:r>
              <a:rPr lang="ko-KR" altLang="en-US" dirty="0"/>
              <a:t>말해 봅시다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17" name="그림 16">
            <a:extLst>
              <a:ext uri="{FF2B5EF4-FFF2-40B4-BE49-F238E27FC236}">
                <a16:creationId xmlns="" xmlns:a16="http://schemas.microsoft.com/office/drawing/2014/main" id="{733131BF-F179-4665-BC36-6691DD1784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800" y="1890348"/>
            <a:ext cx="1620000" cy="1532903"/>
          </a:xfrm>
          <a:prstGeom prst="rect">
            <a:avLst/>
          </a:prstGeom>
        </p:spPr>
      </p:pic>
      <p:pic>
        <p:nvPicPr>
          <p:cNvPr id="18" name="Picture 2" descr="C:\Users\Administrator\Desktop\캡처.JPG">
            <a:extLst>
              <a:ext uri="{FF2B5EF4-FFF2-40B4-BE49-F238E27FC236}">
                <a16:creationId xmlns="" xmlns:a16="http://schemas.microsoft.com/office/drawing/2014/main" id="{C90C429C-54A3-4312-89FE-6776D94A2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521268"/>
            <a:ext cx="720000" cy="32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C3AFC719-AC74-4FE3-AF65-4BD95A935483}"/>
              </a:ext>
            </a:extLst>
          </p:cNvPr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チェジュドに　行く</a:t>
            </a:r>
            <a:endParaRPr lang="ko-KR" alt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A2B17C17-F83A-443B-977B-4A8A818B822F}"/>
              </a:ext>
            </a:extLst>
          </p:cNvPr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ふじさんに　のぼる</a:t>
            </a:r>
            <a:endParaRPr lang="ko-KR" alt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835B2B00-E7CD-4351-AC91-8B21FE235E60}"/>
              </a:ext>
            </a:extLst>
          </p:cNvPr>
          <p:cNvSpPr txBox="1"/>
          <p:nvPr/>
        </p:nvSpPr>
        <p:spPr>
          <a:xfrm>
            <a:off x="3587422" y="209827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チェジュドに　行った</a:t>
            </a:r>
            <a:r>
              <a:rPr lang="ja-JP" altLang="en-US" dirty="0" smtClean="0"/>
              <a:t>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 smtClean="0"/>
              <a:t>まだで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FFDDB3E1-AC89-47E1-885E-FFCC62361051}"/>
              </a:ext>
            </a:extLst>
          </p:cNvPr>
          <p:cNvSpPr txBox="1"/>
          <p:nvPr/>
        </p:nvSpPr>
        <p:spPr>
          <a:xfrm>
            <a:off x="3613391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ふじさんに</a:t>
            </a:r>
            <a:r>
              <a:rPr lang="ja-JP" altLang="en-US" dirty="0">
                <a:solidFill>
                  <a:schemeClr val="accent3"/>
                </a:solidFill>
              </a:rPr>
              <a:t>　のぼ</a:t>
            </a:r>
            <a:r>
              <a:rPr lang="ja-JP" altLang="en-US" dirty="0" smtClean="0">
                <a:solidFill>
                  <a:schemeClr val="accent3"/>
                </a:solidFill>
              </a:rPr>
              <a:t>った</a:t>
            </a:r>
            <a:r>
              <a:rPr lang="ja-JP" altLang="en-US" dirty="0"/>
              <a:t>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/>
              <a:t>まだです。</a:t>
            </a:r>
            <a:endParaRPr lang="en-US" altLang="ja-JP" dirty="0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D66A6B0E-80D3-4355-9912-56C284F8907E}"/>
              </a:ext>
            </a:extLst>
          </p:cNvPr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➊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35" name="그림 34">
            <a:extLst>
              <a:ext uri="{FF2B5EF4-FFF2-40B4-BE49-F238E27FC236}">
                <a16:creationId xmlns="" xmlns:a16="http://schemas.microsoft.com/office/drawing/2014/main" id="{F76AC238-F73E-4F31-B403-AD79DC2F847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800" y="4413007"/>
            <a:ext cx="1620000" cy="1524193"/>
          </a:xfrm>
          <a:prstGeom prst="rect">
            <a:avLst/>
          </a:prstGeom>
        </p:spPr>
      </p:pic>
      <p:pic>
        <p:nvPicPr>
          <p:cNvPr id="2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91989" y="1505324"/>
            <a:ext cx="360000" cy="360000"/>
          </a:xfrm>
          <a:prstGeom prst="rect">
            <a:avLst/>
          </a:prstGeom>
        </p:spPr>
      </p:pic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67584" y="3995772"/>
            <a:ext cx="360000" cy="360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17958" y="2158734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い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48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7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그림 39">
            <a:extLst>
              <a:ext uri="{FF2B5EF4-FFF2-40B4-BE49-F238E27FC236}">
                <a16:creationId xmlns="" xmlns:a16="http://schemas.microsoft.com/office/drawing/2014/main" id="{30E6A480-2E03-49DB-9671-CF7FAD0DF2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800" y="1890348"/>
            <a:ext cx="1620000" cy="1532903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="" xmlns:a16="http://schemas.microsoft.com/office/drawing/2014/main" id="{7567052D-E4FF-49A8-A3CF-2576000C2D18}"/>
              </a:ext>
            </a:extLst>
          </p:cNvPr>
          <p:cNvSpPr txBox="1"/>
          <p:nvPr/>
        </p:nvSpPr>
        <p:spPr>
          <a:xfrm>
            <a:off x="215396" y="346482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おこのみやきを　食べる</a:t>
            </a:r>
            <a:endParaRPr lang="ko-KR" altLang="en-US" dirty="0"/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D3779359-B3BE-4960-97C8-00DD44D6B7F3}"/>
              </a:ext>
            </a:extLst>
          </p:cNvPr>
          <p:cNvSpPr txBox="1"/>
          <p:nvPr/>
        </p:nvSpPr>
        <p:spPr>
          <a:xfrm>
            <a:off x="215396" y="598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サムルノリを　見る</a:t>
            </a:r>
            <a:endParaRPr lang="ko-KR" alt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A440BCF5-C8BE-4ADF-B7F2-8F0D0F8DD366}"/>
              </a:ext>
            </a:extLst>
          </p:cNvPr>
          <p:cNvSpPr txBox="1"/>
          <p:nvPr/>
        </p:nvSpPr>
        <p:spPr>
          <a:xfrm>
            <a:off x="3587422" y="209827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おこのみやきを</a:t>
            </a:r>
            <a:r>
              <a:rPr lang="ja-JP" altLang="en-US" dirty="0">
                <a:solidFill>
                  <a:schemeClr val="accent3"/>
                </a:solidFill>
              </a:rPr>
              <a:t>　食べ</a:t>
            </a:r>
            <a:r>
              <a:rPr lang="ja-JP" altLang="en-US" dirty="0" smtClean="0">
                <a:solidFill>
                  <a:schemeClr val="accent3"/>
                </a:solidFill>
              </a:rPr>
              <a:t>た</a:t>
            </a:r>
            <a:r>
              <a:rPr lang="ja-JP" altLang="en-US" dirty="0"/>
              <a:t>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/>
              <a:t>まだです。</a:t>
            </a:r>
            <a:endParaRPr lang="en-US" altLang="ja-JP" dirty="0"/>
          </a:p>
        </p:txBody>
      </p:sp>
      <p:sp>
        <p:nvSpPr>
          <p:cNvPr id="45" name="TextBox 44">
            <a:extLst>
              <a:ext uri="{FF2B5EF4-FFF2-40B4-BE49-F238E27FC236}">
                <a16:creationId xmlns="" xmlns:a16="http://schemas.microsoft.com/office/drawing/2014/main" id="{224B93D2-F51B-4F8E-9766-CB8255C5DF00}"/>
              </a:ext>
            </a:extLst>
          </p:cNvPr>
          <p:cNvSpPr txBox="1"/>
          <p:nvPr/>
        </p:nvSpPr>
        <p:spPr>
          <a:xfrm>
            <a:off x="3613391" y="4620016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/>
              <a:t> </a:t>
            </a:r>
            <a:r>
              <a:rPr lang="en-US" altLang="ko-KR" dirty="0"/>
              <a:t>: </a:t>
            </a:r>
            <a:r>
              <a:rPr lang="ja-JP" altLang="en-US" dirty="0" smtClean="0">
                <a:solidFill>
                  <a:schemeClr val="accent3"/>
                </a:solidFill>
              </a:rPr>
              <a:t>サ</a:t>
            </a:r>
            <a:r>
              <a:rPr lang="ja-JP" altLang="en-US" dirty="0">
                <a:solidFill>
                  <a:schemeClr val="accent3"/>
                </a:solidFill>
              </a:rPr>
              <a:t>ムルノ</a:t>
            </a:r>
            <a:r>
              <a:rPr lang="ja-JP" altLang="en-US" dirty="0" smtClean="0">
                <a:solidFill>
                  <a:schemeClr val="accent3"/>
                </a:solidFill>
              </a:rPr>
              <a:t>リを</a:t>
            </a:r>
            <a:r>
              <a:rPr lang="ja-JP" altLang="en-US" dirty="0">
                <a:solidFill>
                  <a:schemeClr val="accent3"/>
                </a:solidFill>
              </a:rPr>
              <a:t>　見</a:t>
            </a:r>
            <a:r>
              <a:rPr lang="ja-JP" altLang="en-US" dirty="0" smtClean="0">
                <a:solidFill>
                  <a:schemeClr val="accent3"/>
                </a:solidFill>
              </a:rPr>
              <a:t>た</a:t>
            </a:r>
            <a:r>
              <a:rPr lang="ja-JP" altLang="en-US" dirty="0"/>
              <a:t>ことが　ありますか。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/>
              <a:t> :</a:t>
            </a:r>
            <a:r>
              <a:rPr lang="ko-KR" altLang="en-US" dirty="0"/>
              <a:t> </a:t>
            </a:r>
            <a:r>
              <a:rPr lang="ja-JP" altLang="en-US" dirty="0"/>
              <a:t>まだです。</a:t>
            </a:r>
            <a:endParaRPr lang="en-US" altLang="ja-JP" dirty="0"/>
          </a:p>
        </p:txBody>
      </p:sp>
      <p:pic>
        <p:nvPicPr>
          <p:cNvPr id="49" name="그림 48">
            <a:extLst>
              <a:ext uri="{FF2B5EF4-FFF2-40B4-BE49-F238E27FC236}">
                <a16:creationId xmlns="" xmlns:a16="http://schemas.microsoft.com/office/drawing/2014/main" id="{E215F6D0-9553-4113-876E-19EC82A3BEA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800" y="4408652"/>
            <a:ext cx="1620000" cy="1532903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9D2420DA-390F-4F25-B87E-C32654C58131}"/>
              </a:ext>
            </a:extLst>
          </p:cNvPr>
          <p:cNvSpPr txBox="1"/>
          <p:nvPr/>
        </p:nvSpPr>
        <p:spPr>
          <a:xfrm>
            <a:off x="819741" y="399577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➌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6DE4292E-596C-44C5-B51D-CB13CC092C77}"/>
              </a:ext>
            </a:extLst>
          </p:cNvPr>
          <p:cNvSpPr txBox="1"/>
          <p:nvPr/>
        </p:nvSpPr>
        <p:spPr>
          <a:xfrm>
            <a:off x="827584" y="1475492"/>
            <a:ext cx="115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1"/>
                </a:solidFill>
              </a:rPr>
              <a:t>➋</a:t>
            </a:r>
            <a:endParaRPr lang="ko-KR" altLang="en-US" dirty="0">
              <a:solidFill>
                <a:schemeClr val="accent1"/>
              </a:solidFill>
            </a:endParaRPr>
          </a:p>
        </p:txBody>
      </p:sp>
      <p:pic>
        <p:nvPicPr>
          <p:cNvPr id="2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5865" y="1475492"/>
            <a:ext cx="360000" cy="360000"/>
          </a:xfrm>
          <a:prstGeom prst="rect">
            <a:avLst/>
          </a:prstGeom>
        </p:spPr>
      </p:pic>
      <p:pic>
        <p:nvPicPr>
          <p:cNvPr id="3" name="3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95501" y="3995772"/>
            <a:ext cx="360000" cy="360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640494" y="2158734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た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410218" y="4696846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3"/>
                </a:solidFill>
              </a:rPr>
              <a:t>み</a:t>
            </a:r>
            <a:endParaRPr lang="ko-KR" altLang="en-US" sz="8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156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2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모서리가 둥근 직사각형 3"/>
          <p:cNvSpPr/>
          <p:nvPr/>
        </p:nvSpPr>
        <p:spPr>
          <a:xfrm>
            <a:off x="467544" y="1412776"/>
            <a:ext cx="7344816" cy="3672408"/>
          </a:xfrm>
          <a:prstGeom prst="roundRect">
            <a:avLst/>
          </a:prstGeom>
          <a:solidFill>
            <a:srgbClr val="FEFFE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3CF6B54-CB53-4A64-984E-53911E715745}"/>
              </a:ext>
            </a:extLst>
          </p:cNvPr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2. </a:t>
            </a:r>
            <a:r>
              <a:rPr lang="ko-KR" altLang="en-US" dirty="0" smtClean="0"/>
              <a:t>주어진 한자를 히라가나로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7584" y="2244350"/>
            <a:ext cx="74168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今週（　　　　　　　　）の　すいようびに</a:t>
            </a:r>
            <a:endParaRPr lang="en-US" altLang="ja-JP" dirty="0" smtClean="0"/>
          </a:p>
          <a:p>
            <a:endParaRPr lang="en-US" altLang="ko-KR" dirty="0"/>
          </a:p>
          <a:p>
            <a:r>
              <a:rPr lang="ja-JP" altLang="en-US" dirty="0" smtClean="0"/>
              <a:t>ソンサンイルチュルボンに　いった。</a:t>
            </a:r>
            <a:endParaRPr lang="en-US" altLang="ja-JP" dirty="0" smtClean="0"/>
          </a:p>
          <a:p>
            <a:endParaRPr lang="en-US" altLang="ja-JP" dirty="0" smtClean="0"/>
          </a:p>
          <a:p>
            <a:r>
              <a:rPr lang="ja-JP" altLang="en-US" dirty="0" smtClean="0"/>
              <a:t>ソ</a:t>
            </a:r>
            <a:r>
              <a:rPr lang="ja-JP" altLang="en-US" dirty="0"/>
              <a:t>ンサンイルチュルボ</a:t>
            </a:r>
            <a:r>
              <a:rPr lang="ja-JP" altLang="en-US" dirty="0" smtClean="0"/>
              <a:t>ンは　かんこくの</a:t>
            </a:r>
            <a:endParaRPr lang="en-US" altLang="ja-JP" dirty="0" smtClean="0"/>
          </a:p>
          <a:p>
            <a:endParaRPr lang="en-US" altLang="ko-KR" dirty="0"/>
          </a:p>
          <a:p>
            <a:r>
              <a:rPr lang="ja-JP" altLang="en-US" dirty="0" smtClean="0"/>
              <a:t>世界文化（　　　　　　　　　　　　　）いさんの　ひとつだ。</a:t>
            </a:r>
            <a:endParaRPr lang="en-US" altLang="ja-JP" dirty="0" smtClean="0"/>
          </a:p>
          <a:p>
            <a:endParaRPr lang="en-US" altLang="ko-KR" dirty="0"/>
          </a:p>
          <a:p>
            <a:r>
              <a:rPr lang="ja-JP" altLang="en-US" dirty="0" smtClean="0"/>
              <a:t>景色（　　　　　　　　　）も　きれいだった。</a:t>
            </a:r>
            <a:endParaRPr lang="ko-KR" altLang="en-US" dirty="0"/>
          </a:p>
        </p:txBody>
      </p:sp>
      <p:cxnSp>
        <p:nvCxnSpPr>
          <p:cNvPr id="8" name="직선 연결선 7"/>
          <p:cNvCxnSpPr/>
          <p:nvPr/>
        </p:nvCxnSpPr>
        <p:spPr>
          <a:xfrm>
            <a:off x="971600" y="2132856"/>
            <a:ext cx="6408712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직선 연결선 25"/>
          <p:cNvCxnSpPr/>
          <p:nvPr/>
        </p:nvCxnSpPr>
        <p:spPr>
          <a:xfrm>
            <a:off x="971600" y="2708920"/>
            <a:ext cx="6408712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직선 연결선 26"/>
          <p:cNvCxnSpPr/>
          <p:nvPr/>
        </p:nvCxnSpPr>
        <p:spPr>
          <a:xfrm>
            <a:off x="971600" y="3259832"/>
            <a:ext cx="6408712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직선 연결선 34"/>
          <p:cNvCxnSpPr/>
          <p:nvPr/>
        </p:nvCxnSpPr>
        <p:spPr>
          <a:xfrm>
            <a:off x="971600" y="3809776"/>
            <a:ext cx="6408712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직선 연결선 35"/>
          <p:cNvCxnSpPr/>
          <p:nvPr/>
        </p:nvCxnSpPr>
        <p:spPr>
          <a:xfrm>
            <a:off x="971600" y="4394224"/>
            <a:ext cx="6408712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직선 연결선 36"/>
          <p:cNvCxnSpPr/>
          <p:nvPr/>
        </p:nvCxnSpPr>
        <p:spPr>
          <a:xfrm>
            <a:off x="971600" y="4923916"/>
            <a:ext cx="6408712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539038" y="224435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こんしゅう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195736" y="388130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せかいぶんか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752062" y="4451715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けしき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084168" y="170080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○月○日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8462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8" grpId="0"/>
      <p:bldP spid="3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C72D79E4-187E-4572-9FCA-ECBF2CBC7BBB}"/>
              </a:ext>
            </a:extLst>
          </p:cNvPr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1. </a:t>
            </a:r>
            <a:r>
              <a:rPr lang="ko-KR" altLang="en-US" dirty="0" smtClean="0"/>
              <a:t>두 사람이 먹은 음식을 일본어와 한국어로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8928992" cy="44644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174057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みほ</a:t>
            </a:r>
            <a:r>
              <a:rPr lang="ja-JP" altLang="en-US" dirty="0" smtClean="0"/>
              <a:t>の　ブログ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2780928"/>
            <a:ext cx="61926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韓国の </a:t>
            </a:r>
            <a:r>
              <a:rPr lang="ja-JP" altLang="en-US" dirty="0"/>
              <a:t>サムゲタン、</a:t>
            </a:r>
            <a:r>
              <a:rPr lang="ja-JP" altLang="en-US" dirty="0" smtClean="0"/>
              <a:t>食べ</a:t>
            </a:r>
            <a:r>
              <a:rPr lang="ja-JP" altLang="en-US" dirty="0"/>
              <a:t>て みました。</a:t>
            </a:r>
          </a:p>
          <a:p>
            <a:pPr>
              <a:lnSpc>
                <a:spcPct val="200000"/>
              </a:lnSpc>
            </a:pPr>
            <a:r>
              <a:rPr lang="ja-JP" altLang="en-US" dirty="0" smtClean="0"/>
              <a:t>先週</a:t>
            </a:r>
            <a:r>
              <a:rPr lang="ja-JP" altLang="en-US" dirty="0"/>
              <a:t>の にちようびに </a:t>
            </a:r>
            <a:r>
              <a:rPr lang="ja-JP" altLang="en-US" dirty="0" smtClean="0"/>
              <a:t>友だ</a:t>
            </a:r>
            <a:r>
              <a:rPr lang="ja-JP" altLang="en-US" dirty="0"/>
              <a:t>ちに あいました。</a:t>
            </a:r>
          </a:p>
          <a:p>
            <a:pPr>
              <a:lnSpc>
                <a:spcPct val="200000"/>
              </a:lnSpc>
            </a:pPr>
            <a:r>
              <a:rPr lang="ja-JP" altLang="en-US" dirty="0" smtClean="0"/>
              <a:t>私た</a:t>
            </a:r>
            <a:r>
              <a:rPr lang="ja-JP" altLang="en-US" dirty="0"/>
              <a:t>ちは いっしょに </a:t>
            </a:r>
            <a:r>
              <a:rPr lang="ja-JP" altLang="en-US" dirty="0" smtClean="0"/>
              <a:t>食事じを </a:t>
            </a:r>
            <a:r>
              <a:rPr lang="ja-JP" altLang="en-US" dirty="0"/>
              <a:t>しました。</a:t>
            </a:r>
          </a:p>
          <a:p>
            <a:pPr>
              <a:lnSpc>
                <a:spcPct val="200000"/>
              </a:lnSpc>
            </a:pPr>
            <a:r>
              <a:rPr lang="ja-JP" altLang="en-US" dirty="0"/>
              <a:t>おいしい サムゲタンを </a:t>
            </a:r>
            <a:r>
              <a:rPr lang="ja-JP" altLang="en-US" dirty="0" smtClean="0"/>
              <a:t>食べ</a:t>
            </a:r>
            <a:r>
              <a:rPr lang="ja-JP" altLang="en-US" dirty="0"/>
              <a:t>ながら いろいろ</a:t>
            </a:r>
            <a:r>
              <a:rPr lang="ja-JP" altLang="en-US" dirty="0" smtClean="0"/>
              <a:t>な話を </a:t>
            </a:r>
            <a:r>
              <a:rPr lang="ja-JP" altLang="en-US" dirty="0"/>
              <a:t>しました。</a:t>
            </a:r>
          </a:p>
          <a:p>
            <a:pPr>
              <a:lnSpc>
                <a:spcPct val="200000"/>
              </a:lnSpc>
            </a:pPr>
            <a:r>
              <a:rPr lang="ja-JP" altLang="en-US" dirty="0"/>
              <a:t>とても </a:t>
            </a:r>
            <a:r>
              <a:rPr lang="ja-JP" altLang="en-US" dirty="0" smtClean="0"/>
              <a:t>楽し</a:t>
            </a:r>
            <a:r>
              <a:rPr lang="ja-JP" altLang="en-US" dirty="0"/>
              <a:t>かったです。</a:t>
            </a:r>
            <a:endParaRPr lang="ko-KR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09968" y="611199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정답 </a:t>
            </a:r>
            <a:r>
              <a:rPr lang="en-US" altLang="ko-KR" dirty="0" smtClean="0"/>
              <a:t>: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05626" y="6111992"/>
            <a:ext cx="4572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サムゲタ</a:t>
            </a:r>
            <a:r>
              <a:rPr lang="ja-JP" altLang="en-US" dirty="0" smtClean="0">
                <a:solidFill>
                  <a:srgbClr val="FF0000"/>
                </a:solidFill>
              </a:rPr>
              <a:t>ン　</a:t>
            </a:r>
            <a:r>
              <a:rPr lang="ko-KR" altLang="en-US" dirty="0" smtClean="0">
                <a:solidFill>
                  <a:srgbClr val="FF0000"/>
                </a:solidFill>
              </a:rPr>
              <a:t>삼계탕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10696" y="2844310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</a:t>
            </a:r>
            <a:r>
              <a:rPr lang="ja-JP" altLang="en-US" sz="800" dirty="0" smtClean="0"/>
              <a:t>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こ</a:t>
            </a:r>
            <a:r>
              <a:rPr lang="ja-JP" altLang="en-US" sz="800" dirty="0"/>
              <a:t>く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2403134" y="2844310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</a:t>
            </a:r>
            <a:endParaRPr lang="en-US" altLang="ko-KR" sz="800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407162" y="3391496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せん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しゅう</a:t>
            </a:r>
            <a:endParaRPr lang="ko-KR" altLang="en-US" sz="800" dirty="0"/>
          </a:p>
        </p:txBody>
      </p:sp>
      <p:sp>
        <p:nvSpPr>
          <p:cNvPr id="14" name="TextBox 13"/>
          <p:cNvSpPr txBox="1"/>
          <p:nvPr/>
        </p:nvSpPr>
        <p:spPr>
          <a:xfrm>
            <a:off x="2495986" y="3391496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とも</a:t>
            </a:r>
            <a:endParaRPr lang="en-US" altLang="ko-KR" sz="8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352406" y="3924430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16" name="TextBox 15"/>
          <p:cNvSpPr txBox="1"/>
          <p:nvPr/>
        </p:nvSpPr>
        <p:spPr>
          <a:xfrm>
            <a:off x="2377256" y="3924430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しょく</a:t>
            </a:r>
            <a:r>
              <a:rPr lang="ko-KR" altLang="en-US" sz="800" dirty="0" smtClean="0"/>
              <a:t>   </a:t>
            </a:r>
            <a:r>
              <a:rPr lang="ja-JP" altLang="en-US" sz="800" dirty="0" smtClean="0"/>
              <a:t>じ</a:t>
            </a:r>
            <a:endParaRPr lang="en-US" altLang="ko-KR" sz="800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2673914" y="4491868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18" name="TextBox 17"/>
          <p:cNvSpPr txBox="1"/>
          <p:nvPr/>
        </p:nvSpPr>
        <p:spPr>
          <a:xfrm>
            <a:off x="4762146" y="4491868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はなし</a:t>
            </a:r>
            <a:endParaRPr lang="en-US" altLang="ko-KR" sz="800" dirty="0" smtClean="0"/>
          </a:p>
        </p:txBody>
      </p:sp>
      <p:sp>
        <p:nvSpPr>
          <p:cNvPr id="19" name="TextBox 18"/>
          <p:cNvSpPr txBox="1"/>
          <p:nvPr/>
        </p:nvSpPr>
        <p:spPr>
          <a:xfrm>
            <a:off x="1046608" y="5039054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たの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31545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그림 4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8928992" cy="44644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C72D79E4-187E-4572-9FCA-ECBF2CBC7BBB}"/>
              </a:ext>
            </a:extLst>
          </p:cNvPr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1. </a:t>
            </a:r>
            <a:r>
              <a:rPr lang="ko-KR" altLang="en-US" dirty="0" smtClean="0"/>
              <a:t>두 사람이 먹은 음식을 일본어와 한국어로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48" name="TextBox 47"/>
          <p:cNvSpPr txBox="1"/>
          <p:nvPr/>
        </p:nvSpPr>
        <p:spPr>
          <a:xfrm>
            <a:off x="409968" y="611199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정답 </a:t>
            </a:r>
            <a:r>
              <a:rPr lang="en-US" altLang="ko-KR" dirty="0" smtClean="0"/>
              <a:t>:</a:t>
            </a:r>
            <a:endParaRPr lang="ko-KR" altLang="en-US" dirty="0"/>
          </a:p>
        </p:txBody>
      </p:sp>
      <p:sp>
        <p:nvSpPr>
          <p:cNvPr id="71" name="TextBox 70"/>
          <p:cNvSpPr txBox="1"/>
          <p:nvPr/>
        </p:nvSpPr>
        <p:spPr>
          <a:xfrm>
            <a:off x="323528" y="174057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ジュンギの　ブログ</a:t>
            </a:r>
            <a:endParaRPr lang="ko-KR" altLang="en-US" dirty="0"/>
          </a:p>
        </p:txBody>
      </p:sp>
      <p:sp>
        <p:nvSpPr>
          <p:cNvPr id="72" name="TextBox 71"/>
          <p:cNvSpPr txBox="1"/>
          <p:nvPr/>
        </p:nvSpPr>
        <p:spPr>
          <a:xfrm>
            <a:off x="395536" y="2780928"/>
            <a:ext cx="61926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日本の </a:t>
            </a:r>
            <a:r>
              <a:rPr lang="ja-JP" altLang="en-US" dirty="0"/>
              <a:t>なっとう、</a:t>
            </a:r>
            <a:r>
              <a:rPr lang="ja-JP" altLang="en-US" dirty="0" smtClean="0"/>
              <a:t>食べ</a:t>
            </a:r>
            <a:r>
              <a:rPr lang="ja-JP" altLang="en-US" dirty="0"/>
              <a:t>て　みました。</a:t>
            </a:r>
          </a:p>
          <a:p>
            <a:pPr>
              <a:lnSpc>
                <a:spcPct val="200000"/>
              </a:lnSpc>
            </a:pPr>
            <a:r>
              <a:rPr lang="ja-JP" altLang="en-US" dirty="0" smtClean="0"/>
              <a:t>土曜日びに </a:t>
            </a:r>
            <a:r>
              <a:rPr lang="ja-JP" altLang="en-US" dirty="0"/>
              <a:t>はじめて なっとうを </a:t>
            </a:r>
            <a:r>
              <a:rPr lang="ja-JP" altLang="en-US" dirty="0" smtClean="0"/>
              <a:t>食べ</a:t>
            </a:r>
            <a:r>
              <a:rPr lang="ja-JP" altLang="en-US" dirty="0"/>
              <a:t>ました。</a:t>
            </a:r>
          </a:p>
          <a:p>
            <a:pPr>
              <a:lnSpc>
                <a:spcPct val="200000"/>
              </a:lnSpc>
            </a:pPr>
            <a:r>
              <a:rPr lang="ja-JP" altLang="en-US" dirty="0"/>
              <a:t>なっとうは からだに いい ものだと ききました。</a:t>
            </a:r>
          </a:p>
          <a:p>
            <a:pPr>
              <a:lnSpc>
                <a:spcPct val="200000"/>
              </a:lnSpc>
            </a:pPr>
            <a:r>
              <a:rPr lang="ja-JP" altLang="en-US" dirty="0"/>
              <a:t>ちょっと くちに あわなかったけど 、けんこう</a:t>
            </a:r>
            <a:r>
              <a:rPr lang="ja-JP" altLang="en-US" dirty="0" smtClean="0"/>
              <a:t>のた</a:t>
            </a:r>
            <a:r>
              <a:rPr lang="ja-JP" altLang="en-US" dirty="0"/>
              <a:t>めに </a:t>
            </a:r>
            <a:r>
              <a:rPr lang="ja-JP" altLang="en-US" dirty="0" smtClean="0"/>
              <a:t>食べ</a:t>
            </a:r>
            <a:r>
              <a:rPr lang="ja-JP" altLang="en-US" dirty="0"/>
              <a:t>て みました。</a:t>
            </a:r>
            <a:endParaRPr lang="ko-KR" altLang="en-US" dirty="0"/>
          </a:p>
        </p:txBody>
      </p:sp>
      <p:sp>
        <p:nvSpPr>
          <p:cNvPr id="74" name="TextBox 73"/>
          <p:cNvSpPr txBox="1"/>
          <p:nvPr/>
        </p:nvSpPr>
        <p:spPr>
          <a:xfrm>
            <a:off x="1205626" y="6111992"/>
            <a:ext cx="4572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なっとう</a:t>
            </a:r>
            <a:r>
              <a:rPr lang="ja-JP" altLang="en-US" dirty="0" smtClean="0">
                <a:solidFill>
                  <a:srgbClr val="FF0000"/>
                </a:solidFill>
              </a:rPr>
              <a:t>　</a:t>
            </a:r>
            <a:r>
              <a:rPr lang="ko-KR" altLang="en-US" dirty="0" err="1" smtClean="0">
                <a:solidFill>
                  <a:srgbClr val="FF0000"/>
                </a:solidFill>
              </a:rPr>
              <a:t>낫토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75" name="TextBox 74"/>
          <p:cNvSpPr txBox="1"/>
          <p:nvPr/>
        </p:nvSpPr>
        <p:spPr>
          <a:xfrm>
            <a:off x="462452" y="2844310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77" name="TextBox 76"/>
          <p:cNvSpPr txBox="1"/>
          <p:nvPr/>
        </p:nvSpPr>
        <p:spPr>
          <a:xfrm>
            <a:off x="2079098" y="2844310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</a:t>
            </a:r>
            <a:endParaRPr lang="en-US" altLang="ko-KR" sz="800" dirty="0" smtClean="0"/>
          </a:p>
        </p:txBody>
      </p:sp>
      <p:sp>
        <p:nvSpPr>
          <p:cNvPr id="78" name="TextBox 77"/>
          <p:cNvSpPr txBox="1"/>
          <p:nvPr/>
        </p:nvSpPr>
        <p:spPr>
          <a:xfrm>
            <a:off x="467544" y="3391496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ど</a:t>
            </a:r>
            <a:r>
              <a:rPr lang="ko-KR" altLang="en-US" sz="800" dirty="0" smtClean="0"/>
              <a:t>   </a:t>
            </a:r>
            <a:r>
              <a:rPr lang="ja-JP" altLang="en-US" sz="800" dirty="0" smtClean="0"/>
              <a:t>よう  び</a:t>
            </a:r>
            <a:endParaRPr lang="ko-KR" altLang="en-US" sz="800" dirty="0"/>
          </a:p>
        </p:txBody>
      </p:sp>
      <p:sp>
        <p:nvSpPr>
          <p:cNvPr id="80" name="TextBox 79"/>
          <p:cNvSpPr txBox="1"/>
          <p:nvPr/>
        </p:nvSpPr>
        <p:spPr>
          <a:xfrm>
            <a:off x="3575239" y="3391496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</a:t>
            </a:r>
            <a:endParaRPr lang="en-US" altLang="ko-KR" sz="800" dirty="0" smtClean="0"/>
          </a:p>
        </p:txBody>
      </p:sp>
      <p:sp>
        <p:nvSpPr>
          <p:cNvPr id="84" name="TextBox 83"/>
          <p:cNvSpPr txBox="1"/>
          <p:nvPr/>
        </p:nvSpPr>
        <p:spPr>
          <a:xfrm>
            <a:off x="5559860" y="4491868"/>
            <a:ext cx="936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en-US" altLang="ko-KR" sz="800" dirty="0" smtClean="0"/>
          </a:p>
        </p:txBody>
      </p:sp>
    </p:spTree>
    <p:extLst>
      <p:ext uri="{BB962C8B-B14F-4D97-AF65-F5344CB8AC3E}">
        <p14:creationId xmlns:p14="http://schemas.microsoft.com/office/powerpoint/2010/main" val="411912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1. </a:t>
            </a:r>
            <a:r>
              <a:rPr lang="ko-KR" altLang="en-US" dirty="0" smtClean="0"/>
              <a:t>한국과 일본의 기념품에 대해서 알아보고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6" name="사각형: 둥근 모서리 5">
            <a:extLst>
              <a:ext uri="{FF2B5EF4-FFF2-40B4-BE49-F238E27FC236}">
                <a16:creationId xmlns="" xmlns:a16="http://schemas.microsoft.com/office/drawing/2014/main" id="{384A7582-5BC4-4F96-A47A-AC256ACC0D4D}"/>
              </a:ext>
            </a:extLst>
          </p:cNvPr>
          <p:cNvSpPr/>
          <p:nvPr/>
        </p:nvSpPr>
        <p:spPr>
          <a:xfrm>
            <a:off x="539552" y="1412776"/>
            <a:ext cx="8064896" cy="2088232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: </a:t>
            </a:r>
            <a:r>
              <a:rPr lang="ja-JP" altLang="en-US" dirty="0">
                <a:solidFill>
                  <a:schemeClr val="tx1"/>
                </a:solidFill>
              </a:rPr>
              <a:t>おみやげが かいたいんですが、なにが いいですか。</a:t>
            </a:r>
            <a:endParaRPr lang="en-US" altLang="ja-JP" dirty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altLang="ko-KR" dirty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: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ko-KR" altLang="en-US" u="sng" dirty="0" smtClean="0">
                <a:solidFill>
                  <a:schemeClr val="tx1"/>
                </a:solidFill>
              </a:rPr>
              <a:t>                             </a:t>
            </a:r>
            <a:r>
              <a:rPr lang="ja-JP" altLang="en-US" dirty="0" smtClean="0">
                <a:solidFill>
                  <a:schemeClr val="tx1"/>
                </a:solidFill>
              </a:rPr>
              <a:t>は </a:t>
            </a:r>
            <a:r>
              <a:rPr lang="ja-JP" altLang="en-US" dirty="0">
                <a:solidFill>
                  <a:schemeClr val="tx1"/>
                </a:solidFill>
              </a:rPr>
              <a:t>どうですか。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ko-KR" altLang="en-US" dirty="0">
                <a:solidFill>
                  <a:schemeClr val="tx1"/>
                </a:solidFill>
              </a:rPr>
              <a:t> </a:t>
            </a:r>
            <a:r>
              <a:rPr lang="en-US" altLang="ko-KR" dirty="0" smtClean="0">
                <a:solidFill>
                  <a:schemeClr val="tx1"/>
                </a:solidFill>
              </a:rPr>
              <a:t>: </a:t>
            </a:r>
            <a:r>
              <a:rPr lang="ja-JP" altLang="en-US" dirty="0">
                <a:solidFill>
                  <a:schemeClr val="tx1"/>
                </a:solidFill>
              </a:rPr>
              <a:t>いいですね。</a:t>
            </a: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22" name="사각형: 둥근 모서리 5">
            <a:extLst>
              <a:ext uri="{FF2B5EF4-FFF2-40B4-BE49-F238E27FC236}">
                <a16:creationId xmlns="" xmlns:a16="http://schemas.microsoft.com/office/drawing/2014/main" id="{384A7582-5BC4-4F96-A47A-AC256ACC0D4D}"/>
              </a:ext>
            </a:extLst>
          </p:cNvPr>
          <p:cNvSpPr/>
          <p:nvPr/>
        </p:nvSpPr>
        <p:spPr>
          <a:xfrm>
            <a:off x="539552" y="4149080"/>
            <a:ext cx="3960440" cy="2088232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23" name="사각형: 둥근 모서리 5">
            <a:extLst>
              <a:ext uri="{FF2B5EF4-FFF2-40B4-BE49-F238E27FC236}">
                <a16:creationId xmlns="" xmlns:a16="http://schemas.microsoft.com/office/drawing/2014/main" id="{384A7582-5BC4-4F96-A47A-AC256ACC0D4D}"/>
              </a:ext>
            </a:extLst>
          </p:cNvPr>
          <p:cNvSpPr/>
          <p:nvPr/>
        </p:nvSpPr>
        <p:spPr>
          <a:xfrm>
            <a:off x="4644008" y="4149080"/>
            <a:ext cx="3960440" cy="2088232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2" name="타원 1"/>
          <p:cNvSpPr/>
          <p:nvPr/>
        </p:nvSpPr>
        <p:spPr>
          <a:xfrm>
            <a:off x="1187624" y="3825044"/>
            <a:ext cx="2664296" cy="648072"/>
          </a:xfrm>
          <a:prstGeom prst="ellipse">
            <a:avLst/>
          </a:prstGeom>
          <a:solidFill>
            <a:schemeClr val="bg1"/>
          </a:solidFill>
          <a:ln w="6350">
            <a:solidFill>
              <a:schemeClr val="bg2">
                <a:lumMod val="5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한국</a:t>
            </a:r>
            <a:endParaRPr lang="en-US" altLang="ko-KR" dirty="0" smtClean="0">
              <a:solidFill>
                <a:schemeClr val="tx1"/>
              </a:solidFill>
            </a:endParaRPr>
          </a:p>
        </p:txBody>
      </p:sp>
      <p:sp>
        <p:nvSpPr>
          <p:cNvPr id="24" name="타원 23"/>
          <p:cNvSpPr/>
          <p:nvPr/>
        </p:nvSpPr>
        <p:spPr>
          <a:xfrm>
            <a:off x="5292080" y="3825044"/>
            <a:ext cx="2664296" cy="648072"/>
          </a:xfrm>
          <a:prstGeom prst="ellipse">
            <a:avLst/>
          </a:prstGeom>
          <a:solidFill>
            <a:schemeClr val="bg1"/>
          </a:solidFill>
          <a:ln w="6350">
            <a:solidFill>
              <a:schemeClr val="bg2">
                <a:lumMod val="5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>
                <a:solidFill>
                  <a:schemeClr val="tx1"/>
                </a:solidFill>
              </a:rPr>
              <a:t>일본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3" b="4803"/>
          <a:stretch/>
        </p:blipFill>
        <p:spPr>
          <a:xfrm>
            <a:off x="899592" y="4581128"/>
            <a:ext cx="1440000" cy="1080000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2666349" y="4581128"/>
            <a:ext cx="1440000" cy="108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/>
        </p:blipFill>
        <p:spPr>
          <a:xfrm>
            <a:off x="5020270" y="4581128"/>
            <a:ext cx="1440000" cy="108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054"/>
          <a:stretch/>
        </p:blipFill>
        <p:spPr>
          <a:xfrm>
            <a:off x="6804248" y="4581128"/>
            <a:ext cx="1440000" cy="1080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331640" y="58052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のり</a:t>
            </a:r>
            <a:endParaRPr lang="ko-KR" alt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2627784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ホンサム（ちゃ）</a:t>
            </a:r>
            <a:endParaRPr lang="ko-KR" alt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5364088" y="58052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せんす</a:t>
            </a:r>
            <a:endParaRPr lang="ko-KR" alt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7092280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おはし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9193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07504" y="764704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2. </a:t>
            </a:r>
            <a:r>
              <a:rPr lang="ko-KR" altLang="en-US" dirty="0" smtClean="0"/>
              <a:t>그림에 알맞은 음식을 연결하고</a:t>
            </a:r>
            <a:r>
              <a:rPr lang="en-US" altLang="ko-KR" dirty="0" smtClean="0"/>
              <a:t>, </a:t>
            </a:r>
            <a:r>
              <a:rPr lang="ko-KR" altLang="en-US" dirty="0" smtClean="0"/>
              <a:t>먹고 싶은 음식의 이름을 쓰고 읽어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CF94EC15-E9F9-4FAC-A190-9A8EEC882EA9}"/>
              </a:ext>
            </a:extLst>
          </p:cNvPr>
          <p:cNvSpPr txBox="1"/>
          <p:nvPr/>
        </p:nvSpPr>
        <p:spPr>
          <a:xfrm>
            <a:off x="683568" y="1406447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ja-JP" altLang="en-US" dirty="0" smtClean="0"/>
              <a:t>かんこく（にほん）の　料理の　なかで　なにが　おすすめですか。</a:t>
            </a:r>
            <a:endParaRPr lang="en-US" altLang="ja-JP" dirty="0" smtClean="0"/>
          </a:p>
          <a:p>
            <a:pPr algn="ctr">
              <a:lnSpc>
                <a:spcPct val="200000"/>
              </a:lnSpc>
            </a:pPr>
            <a:r>
              <a:rPr lang="ja-JP" altLang="en-US" u="sng" dirty="0" smtClean="0"/>
              <a:t>　　　　　　　　　　　　　　　</a:t>
            </a:r>
            <a:r>
              <a:rPr lang="ja-JP" altLang="en-US" dirty="0" smtClean="0"/>
              <a:t>が　おすすめです。</a:t>
            </a:r>
            <a:endParaRPr lang="ko-KR" altLang="en-US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6" b="2846"/>
          <a:stretch/>
        </p:blipFill>
        <p:spPr>
          <a:xfrm>
            <a:off x="395536" y="2867286"/>
            <a:ext cx="1440000" cy="108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4" r="6574"/>
          <a:stretch/>
        </p:blipFill>
        <p:spPr>
          <a:xfrm>
            <a:off x="395536" y="5589240"/>
            <a:ext cx="1440000" cy="1080000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61" b="13061"/>
          <a:stretch/>
        </p:blipFill>
        <p:spPr>
          <a:xfrm>
            <a:off x="4704390" y="2867286"/>
            <a:ext cx="1440000" cy="108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04390" y="4228263"/>
            <a:ext cx="1440000" cy="108000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4704390" y="5589240"/>
            <a:ext cx="1440000" cy="10800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" r="1904"/>
          <a:stretch/>
        </p:blipFill>
        <p:spPr>
          <a:xfrm>
            <a:off x="395536" y="4228263"/>
            <a:ext cx="1440000" cy="1080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7384504" y="3222620"/>
            <a:ext cx="157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すきやき</a:t>
            </a:r>
            <a:endParaRPr lang="ko-KR" alt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7384504" y="5944574"/>
            <a:ext cx="157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おこのみやき</a:t>
            </a:r>
            <a:endParaRPr lang="ko-KR" alt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7384504" y="4583597"/>
            <a:ext cx="157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すし</a:t>
            </a:r>
            <a:endParaRPr lang="ko-KR" alt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3203848" y="3222620"/>
            <a:ext cx="157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サムゲタン</a:t>
            </a:r>
            <a:endParaRPr lang="ko-KR" alt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3203848" y="5944574"/>
            <a:ext cx="157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カルビ</a:t>
            </a:r>
            <a:endParaRPr lang="ko-KR" altLang="en-US" dirty="0"/>
          </a:p>
        </p:txBody>
      </p:sp>
      <p:sp>
        <p:nvSpPr>
          <p:cNvPr id="29" name="TextBox 28"/>
          <p:cNvSpPr txBox="1"/>
          <p:nvPr/>
        </p:nvSpPr>
        <p:spPr>
          <a:xfrm>
            <a:off x="3203848" y="4583597"/>
            <a:ext cx="157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ビビンバ</a:t>
            </a:r>
            <a:endParaRPr lang="ko-KR" altLang="en-US" dirty="0"/>
          </a:p>
        </p:txBody>
      </p:sp>
      <p:grpSp>
        <p:nvGrpSpPr>
          <p:cNvPr id="19" name="그룹 18"/>
          <p:cNvGrpSpPr/>
          <p:nvPr/>
        </p:nvGrpSpPr>
        <p:grpSpPr>
          <a:xfrm>
            <a:off x="2051720" y="3371282"/>
            <a:ext cx="72008" cy="2793962"/>
            <a:chOff x="2051720" y="3371282"/>
            <a:chExt cx="72008" cy="2793962"/>
          </a:xfrm>
        </p:grpSpPr>
        <p:sp>
          <p:nvSpPr>
            <p:cNvPr id="18" name="타원 17"/>
            <p:cNvSpPr/>
            <p:nvPr/>
          </p:nvSpPr>
          <p:spPr>
            <a:xfrm>
              <a:off x="2051720" y="3371282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0" name="타원 29"/>
            <p:cNvSpPr/>
            <p:nvPr/>
          </p:nvSpPr>
          <p:spPr>
            <a:xfrm>
              <a:off x="2051720" y="4747367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1" name="타원 30"/>
            <p:cNvSpPr/>
            <p:nvPr/>
          </p:nvSpPr>
          <p:spPr>
            <a:xfrm>
              <a:off x="2051720" y="6093236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32" name="그룹 31"/>
          <p:cNvGrpSpPr/>
          <p:nvPr/>
        </p:nvGrpSpPr>
        <p:grpSpPr>
          <a:xfrm>
            <a:off x="3060283" y="3371282"/>
            <a:ext cx="72008" cy="2793962"/>
            <a:chOff x="2051720" y="3371282"/>
            <a:chExt cx="72008" cy="2793962"/>
          </a:xfrm>
        </p:grpSpPr>
        <p:sp>
          <p:nvSpPr>
            <p:cNvPr id="33" name="타원 32"/>
            <p:cNvSpPr/>
            <p:nvPr/>
          </p:nvSpPr>
          <p:spPr>
            <a:xfrm>
              <a:off x="2051720" y="3371282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4" name="타원 33"/>
            <p:cNvSpPr/>
            <p:nvPr/>
          </p:nvSpPr>
          <p:spPr>
            <a:xfrm>
              <a:off x="2051720" y="4747367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5" name="타원 34"/>
            <p:cNvSpPr/>
            <p:nvPr/>
          </p:nvSpPr>
          <p:spPr>
            <a:xfrm>
              <a:off x="2051720" y="6093236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36" name="그룹 35"/>
          <p:cNvGrpSpPr/>
          <p:nvPr/>
        </p:nvGrpSpPr>
        <p:grpSpPr>
          <a:xfrm>
            <a:off x="6288566" y="3371282"/>
            <a:ext cx="72008" cy="2793962"/>
            <a:chOff x="2051720" y="3371282"/>
            <a:chExt cx="72008" cy="2793962"/>
          </a:xfrm>
        </p:grpSpPr>
        <p:sp>
          <p:nvSpPr>
            <p:cNvPr id="37" name="타원 36"/>
            <p:cNvSpPr/>
            <p:nvPr/>
          </p:nvSpPr>
          <p:spPr>
            <a:xfrm>
              <a:off x="2051720" y="3371282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8" name="타원 37"/>
            <p:cNvSpPr/>
            <p:nvPr/>
          </p:nvSpPr>
          <p:spPr>
            <a:xfrm>
              <a:off x="2051720" y="4747367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9" name="타원 38"/>
            <p:cNvSpPr/>
            <p:nvPr/>
          </p:nvSpPr>
          <p:spPr>
            <a:xfrm>
              <a:off x="2051720" y="6093236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40" name="그룹 39"/>
          <p:cNvGrpSpPr/>
          <p:nvPr/>
        </p:nvGrpSpPr>
        <p:grpSpPr>
          <a:xfrm>
            <a:off x="7297129" y="3371282"/>
            <a:ext cx="72008" cy="2793962"/>
            <a:chOff x="2051720" y="3371282"/>
            <a:chExt cx="72008" cy="2793962"/>
          </a:xfrm>
        </p:grpSpPr>
        <p:sp>
          <p:nvSpPr>
            <p:cNvPr id="41" name="타원 40"/>
            <p:cNvSpPr/>
            <p:nvPr/>
          </p:nvSpPr>
          <p:spPr>
            <a:xfrm>
              <a:off x="2051720" y="3371282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2" name="타원 41"/>
            <p:cNvSpPr/>
            <p:nvPr/>
          </p:nvSpPr>
          <p:spPr>
            <a:xfrm>
              <a:off x="2051720" y="4747367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3" name="타원 42"/>
            <p:cNvSpPr/>
            <p:nvPr/>
          </p:nvSpPr>
          <p:spPr>
            <a:xfrm>
              <a:off x="2051720" y="6093236"/>
              <a:ext cx="72008" cy="720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44" name="직선 연결선 43"/>
          <p:cNvCxnSpPr>
            <a:stCxn id="18" idx="0"/>
            <a:endCxn id="35" idx="6"/>
          </p:cNvCxnSpPr>
          <p:nvPr/>
        </p:nvCxnSpPr>
        <p:spPr>
          <a:xfrm>
            <a:off x="2087724" y="3371282"/>
            <a:ext cx="1044567" cy="275795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직선 연결선 44"/>
          <p:cNvCxnSpPr>
            <a:stCxn id="33" idx="0"/>
            <a:endCxn id="30" idx="4"/>
          </p:cNvCxnSpPr>
          <p:nvPr/>
        </p:nvCxnSpPr>
        <p:spPr>
          <a:xfrm flipH="1">
            <a:off x="2087724" y="3371282"/>
            <a:ext cx="1008563" cy="144809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직선 연결선 47"/>
          <p:cNvCxnSpPr>
            <a:stCxn id="31" idx="0"/>
            <a:endCxn id="34" idx="4"/>
          </p:cNvCxnSpPr>
          <p:nvPr/>
        </p:nvCxnSpPr>
        <p:spPr>
          <a:xfrm flipV="1">
            <a:off x="2087724" y="4819375"/>
            <a:ext cx="1008563" cy="127386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직선 연결선 50"/>
          <p:cNvCxnSpPr>
            <a:endCxn id="42" idx="3"/>
          </p:cNvCxnSpPr>
          <p:nvPr/>
        </p:nvCxnSpPr>
        <p:spPr>
          <a:xfrm>
            <a:off x="6319396" y="3403612"/>
            <a:ext cx="988278" cy="140521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직선 연결선 51"/>
          <p:cNvCxnSpPr>
            <a:endCxn id="38" idx="4"/>
          </p:cNvCxnSpPr>
          <p:nvPr/>
        </p:nvCxnSpPr>
        <p:spPr>
          <a:xfrm flipH="1">
            <a:off x="6324570" y="3403612"/>
            <a:ext cx="1003390" cy="141576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직선 연결선 52"/>
          <p:cNvCxnSpPr>
            <a:endCxn id="43" idx="1"/>
          </p:cNvCxnSpPr>
          <p:nvPr/>
        </p:nvCxnSpPr>
        <p:spPr>
          <a:xfrm flipV="1">
            <a:off x="6319396" y="6103781"/>
            <a:ext cx="988278" cy="2178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346776" y="1474875"/>
            <a:ext cx="5718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りょう　り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175941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➊ </a:t>
            </a:r>
            <a:r>
              <a:rPr lang="ja-JP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～て　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います 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~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고 있습니다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0A1B603-76AA-4EF5-A667-31D32467951D}"/>
              </a:ext>
            </a:extLst>
          </p:cNvPr>
          <p:cNvSpPr txBox="1"/>
          <p:nvPr/>
        </p:nvSpPr>
        <p:spPr>
          <a:xfrm>
            <a:off x="827584" y="146271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ja-JP" dirty="0" smtClean="0"/>
              <a:t>• </a:t>
            </a:r>
            <a:r>
              <a:rPr lang="ja-JP" altLang="en-US" dirty="0" smtClean="0"/>
              <a:t>活気に </a:t>
            </a:r>
            <a:r>
              <a:rPr lang="ja-JP" altLang="en-US" dirty="0"/>
              <a:t>あふれて いま</a:t>
            </a:r>
            <a:r>
              <a:rPr lang="ja-JP" altLang="en-US" dirty="0" smtClean="0"/>
              <a:t>す。 </a:t>
            </a:r>
            <a:r>
              <a:rPr lang="ko-KR" altLang="en-US" dirty="0" smtClean="0"/>
              <a:t>활기가 넘치고 있습니다</a:t>
            </a:r>
            <a:r>
              <a:rPr lang="en-US" altLang="ko-KR" dirty="0" smtClean="0"/>
              <a:t>.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 smtClean="0"/>
              <a:t>• </a:t>
            </a:r>
            <a:r>
              <a:rPr lang="ja-JP" altLang="en-US" dirty="0"/>
              <a:t>勉強</a:t>
            </a:r>
            <a:r>
              <a:rPr lang="ja-JP" altLang="en-US" dirty="0" smtClean="0"/>
              <a:t>を　して　います。 </a:t>
            </a:r>
            <a:r>
              <a:rPr lang="ko-KR" altLang="en-US" dirty="0" smtClean="0"/>
              <a:t>공부를 하고 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1049221" y="1516858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</a:t>
            </a:r>
            <a:r>
              <a:rPr lang="ja-JP" altLang="en-US" sz="800" dirty="0" smtClean="0"/>
              <a:t>っ　き</a:t>
            </a:r>
            <a:endParaRPr lang="ko-KR" altLang="en-US" sz="800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97BC13A3-B288-4B47-8612-3E626429333B}"/>
              </a:ext>
            </a:extLst>
          </p:cNvPr>
          <p:cNvSpPr txBox="1"/>
          <p:nvPr/>
        </p:nvSpPr>
        <p:spPr>
          <a:xfrm>
            <a:off x="395536" y="297537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➋ 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～</a:t>
            </a:r>
            <a:r>
              <a:rPr lang="ja-JP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て　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みたいです 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~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해 보고 싶습니다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0E74BEED-597C-48AC-B7F9-6039827F8EF6}"/>
              </a:ext>
            </a:extLst>
          </p:cNvPr>
          <p:cNvSpPr txBox="1"/>
          <p:nvPr/>
        </p:nvSpPr>
        <p:spPr>
          <a:xfrm>
            <a:off x="827584" y="3344710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ja-JP" dirty="0"/>
              <a:t>• </a:t>
            </a:r>
            <a:r>
              <a:rPr lang="ja-JP" altLang="en-US" dirty="0" smtClean="0"/>
              <a:t>おいしい　ビビンバが　食べて　みたいです。 </a:t>
            </a:r>
            <a:r>
              <a:rPr lang="en-US" altLang="ja-JP" dirty="0" smtClean="0"/>
              <a:t/>
            </a:r>
            <a:br>
              <a:rPr lang="en-US" altLang="ja-JP" dirty="0" smtClean="0"/>
            </a:br>
            <a:r>
              <a:rPr lang="en-US" altLang="ja-JP" dirty="0" smtClean="0"/>
              <a:t>  </a:t>
            </a:r>
            <a:r>
              <a:rPr lang="ko-KR" altLang="en-US" dirty="0" smtClean="0"/>
              <a:t>맛있는 비빔밥을 먹어보고 싶습니다</a:t>
            </a:r>
            <a:r>
              <a:rPr lang="en-US" altLang="ko-KR" dirty="0" smtClean="0"/>
              <a:t>.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• </a:t>
            </a:r>
            <a:r>
              <a:rPr lang="ja-JP" altLang="en-US" dirty="0" smtClean="0"/>
              <a:t>日本に　行って　みたいです。 </a:t>
            </a:r>
            <a:r>
              <a:rPr lang="ko-KR" altLang="en-US" dirty="0" smtClean="0"/>
              <a:t>일본에 가보고 싶습니다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1034982" y="2049989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べんきょう</a:t>
            </a:r>
            <a:endParaRPr lang="ko-KR" altLang="en-US" sz="800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3267230" y="3408748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</a:t>
            </a:r>
            <a:endParaRPr lang="en-US" altLang="ko-KR" sz="800" dirty="0" smtClean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1084772" y="4500494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1907704" y="4500494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8043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➌ </a:t>
            </a:r>
            <a:r>
              <a:rPr lang="ja-JP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～て　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ください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~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해 주세요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0A1B603-76AA-4EF5-A667-31D32467951D}"/>
              </a:ext>
            </a:extLst>
          </p:cNvPr>
          <p:cNvSpPr txBox="1"/>
          <p:nvPr/>
        </p:nvSpPr>
        <p:spPr>
          <a:xfrm>
            <a:off x="827584" y="146271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ja-JP" dirty="0" smtClean="0"/>
              <a:t>• </a:t>
            </a:r>
            <a:r>
              <a:rPr lang="ja-JP" altLang="en-US" dirty="0" smtClean="0"/>
              <a:t>わたしも　つれて　行って　ください。 </a:t>
            </a:r>
            <a:r>
              <a:rPr lang="ko-KR" altLang="en-US" dirty="0" smtClean="0"/>
              <a:t>나도 데려가 주세요</a:t>
            </a:r>
            <a:r>
              <a:rPr lang="en-US" altLang="ko-KR" dirty="0" smtClean="0"/>
              <a:t>.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 smtClean="0"/>
              <a:t>• </a:t>
            </a:r>
            <a:r>
              <a:rPr lang="ja-JP" altLang="en-US" dirty="0" smtClean="0"/>
              <a:t>ここに　なまえを　書いて　ください。 </a:t>
            </a:r>
            <a:r>
              <a:rPr lang="ko-KR" altLang="en-US" dirty="0" smtClean="0"/>
              <a:t>여기에 이름을 써 주세요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2833682" y="1516858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97BC13A3-B288-4B47-8612-3E626429333B}"/>
              </a:ext>
            </a:extLst>
          </p:cNvPr>
          <p:cNvSpPr txBox="1"/>
          <p:nvPr/>
        </p:nvSpPr>
        <p:spPr>
          <a:xfrm>
            <a:off x="395536" y="297537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➍ 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～た　ことが　あります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~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한 적이 있습니다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0E74BEED-597C-48AC-B7F9-6039827F8EF6}"/>
              </a:ext>
            </a:extLst>
          </p:cNvPr>
          <p:cNvSpPr txBox="1"/>
          <p:nvPr/>
        </p:nvSpPr>
        <p:spPr>
          <a:xfrm>
            <a:off x="827584" y="3344710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ja-JP" dirty="0"/>
              <a:t>• </a:t>
            </a:r>
            <a:r>
              <a:rPr lang="ja-JP" altLang="en-US" dirty="0" smtClean="0"/>
              <a:t>チェジュドに　行った　ことが　あります。 </a:t>
            </a:r>
            <a:r>
              <a:rPr lang="ko-KR" altLang="en-US" dirty="0" smtClean="0"/>
              <a:t>제주도에 간 적이 있습니다</a:t>
            </a:r>
            <a:r>
              <a:rPr lang="en-US" altLang="ko-KR" dirty="0" smtClean="0"/>
              <a:t>.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• </a:t>
            </a:r>
            <a:r>
              <a:rPr lang="ja-JP" altLang="en-US" dirty="0" smtClean="0"/>
              <a:t>うな丼を　食べた　ことが　あります。 </a:t>
            </a:r>
            <a:r>
              <a:rPr lang="ko-KR" altLang="en-US" dirty="0" smtClean="0"/>
              <a:t>장어덮밥을 먹은 적이 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2793565" y="2049989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</a:t>
            </a:r>
            <a:endParaRPr lang="ko-KR" altLang="en-US" sz="800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2382882" y="3408748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en-US" altLang="ko-KR" sz="800" dirty="0" smtClean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1395022" y="3944874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どん</a:t>
            </a:r>
            <a:endParaRPr lang="ko-KR" altLang="en-US" sz="8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2024342" y="3944874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93159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➎ 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～</a:t>
            </a:r>
            <a:r>
              <a:rPr lang="ja-JP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だ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けで　なく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~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뿐 아니라</a:t>
            </a:r>
            <a:endParaRPr lang="ko-KR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0A1B603-76AA-4EF5-A667-31D32467951D}"/>
              </a:ext>
            </a:extLst>
          </p:cNvPr>
          <p:cNvSpPr txBox="1"/>
          <p:nvPr/>
        </p:nvSpPr>
        <p:spPr>
          <a:xfrm>
            <a:off x="827584" y="1462718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ja-JP" dirty="0" smtClean="0"/>
              <a:t>• </a:t>
            </a:r>
            <a:r>
              <a:rPr lang="ja-JP" altLang="en-US" dirty="0"/>
              <a:t>サムゲタンは おいしいだけで なく、からだにも いいです</a:t>
            </a:r>
            <a:r>
              <a:rPr lang="ja-JP" altLang="en-US" dirty="0" smtClean="0"/>
              <a:t>。 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</a:t>
            </a:r>
            <a:r>
              <a:rPr lang="ko-KR" altLang="en-US" dirty="0"/>
              <a:t>삼계탕은 맛있을 뿐 아니라 몸에도 좋습니다</a:t>
            </a:r>
            <a:r>
              <a:rPr lang="en-US" altLang="ko-KR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en-US" altLang="ja-JP" dirty="0" smtClean="0"/>
              <a:t>• </a:t>
            </a:r>
            <a:r>
              <a:rPr lang="ja-JP" altLang="en-US" dirty="0" smtClean="0"/>
              <a:t>彼は ハンサムな だけでなく、やさしいです。 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/>
              <a:t>  </a:t>
            </a:r>
            <a:r>
              <a:rPr lang="ko-KR" altLang="en-US" dirty="0"/>
              <a:t>그는 잘 생겼을 뿐 아니라 상냥합니다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C7007FDF-624F-4286-9440-389EAF1EE0AD}"/>
              </a:ext>
            </a:extLst>
          </p:cNvPr>
          <p:cNvSpPr txBox="1"/>
          <p:nvPr/>
        </p:nvSpPr>
        <p:spPr>
          <a:xfrm>
            <a:off x="1026356" y="2605156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</a:t>
            </a:r>
            <a:r>
              <a:rPr lang="ja-JP" altLang="en-US" sz="800" dirty="0"/>
              <a:t>れ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367077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그림 16">
            <a:extLst>
              <a:ext uri="{FF2B5EF4-FFF2-40B4-BE49-F238E27FC236}">
                <a16:creationId xmlns="" xmlns:a16="http://schemas.microsoft.com/office/drawing/2014/main" id="{6D29A1D3-AA47-4E4D-A80E-35AC9C223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514" t="1903" r="-29114" b="10515"/>
          <a:stretch/>
        </p:blipFill>
        <p:spPr>
          <a:xfrm>
            <a:off x="754031" y="4218950"/>
            <a:ext cx="2160000" cy="1620000"/>
          </a:xfrm>
          <a:prstGeom prst="rect">
            <a:avLst/>
          </a:prstGeom>
          <a:ln w="25400">
            <a:solidFill>
              <a:srgbClr val="FCED96"/>
            </a:solidFill>
            <a:prstDash val="sysDot"/>
          </a:ln>
        </p:spPr>
      </p:pic>
      <p:sp>
        <p:nvSpPr>
          <p:cNvPr id="4" name="TextBox 3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1. </a:t>
            </a:r>
            <a:r>
              <a:rPr lang="ko-KR" altLang="en-US" dirty="0" smtClean="0"/>
              <a:t>잘 </a:t>
            </a:r>
            <a:r>
              <a:rPr lang="ko-KR" altLang="en-US" dirty="0"/>
              <a:t>듣고 </a:t>
            </a:r>
            <a:r>
              <a:rPr lang="ko-KR" altLang="en-US" dirty="0" smtClean="0"/>
              <a:t>야마다 씨가 먹어 본 음식으로 알맞은 것을 고르시오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4256" y="2055532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 smtClean="0">
                <a:solidFill>
                  <a:srgbClr val="FFC000"/>
                </a:solidFill>
              </a:rPr>
              <a:t>➊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65E62B09-731F-473F-AFF2-467709F08FBD}"/>
              </a:ext>
            </a:extLst>
          </p:cNvPr>
          <p:cNvSpPr txBox="1"/>
          <p:nvPr/>
        </p:nvSpPr>
        <p:spPr>
          <a:xfrm>
            <a:off x="2844436" y="2062026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 smtClean="0">
                <a:solidFill>
                  <a:srgbClr val="FFC000"/>
                </a:solidFill>
              </a:rPr>
              <a:t>➋</a:t>
            </a:r>
            <a:endParaRPr lang="ko-KR" altLang="en-US" dirty="0">
              <a:solidFill>
                <a:srgbClr val="FFC000"/>
              </a:solidFill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="" xmlns:a16="http://schemas.microsoft.com/office/drawing/2014/main" id="{54BD6820-E659-4DF3-B851-AE20E2AA66F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4" r="5674"/>
          <a:stretch/>
        </p:blipFill>
        <p:spPr>
          <a:xfrm>
            <a:off x="755816" y="2057434"/>
            <a:ext cx="2160000" cy="1620000"/>
          </a:xfrm>
          <a:prstGeom prst="rect">
            <a:avLst/>
          </a:prstGeom>
          <a:ln w="25400">
            <a:solidFill>
              <a:srgbClr val="FCED96"/>
            </a:solidFill>
            <a:prstDash val="sysDot"/>
          </a:ln>
        </p:spPr>
      </p:pic>
      <p:pic>
        <p:nvPicPr>
          <p:cNvPr id="9" name="그림 8">
            <a:extLst>
              <a:ext uri="{FF2B5EF4-FFF2-40B4-BE49-F238E27FC236}">
                <a16:creationId xmlns="" xmlns:a16="http://schemas.microsoft.com/office/drawing/2014/main" id="{39BB4740-122A-443E-9061-4F104ACFB57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7" b="43843"/>
          <a:stretch/>
        </p:blipFill>
        <p:spPr>
          <a:xfrm>
            <a:off x="3455996" y="2057434"/>
            <a:ext cx="2160000" cy="1620000"/>
          </a:xfrm>
          <a:prstGeom prst="rect">
            <a:avLst/>
          </a:prstGeom>
          <a:ln w="25400">
            <a:solidFill>
              <a:srgbClr val="FCED96"/>
            </a:solidFill>
            <a:prstDash val="sysDot"/>
          </a:ln>
        </p:spPr>
      </p:pic>
      <p:pic>
        <p:nvPicPr>
          <p:cNvPr id="12" name="그림 11">
            <a:extLst>
              <a:ext uri="{FF2B5EF4-FFF2-40B4-BE49-F238E27FC236}">
                <a16:creationId xmlns="" xmlns:a16="http://schemas.microsoft.com/office/drawing/2014/main" id="{88A31AD2-1432-4B52-8560-04BF93B0418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2" r="2622"/>
          <a:stretch/>
        </p:blipFill>
        <p:spPr>
          <a:xfrm>
            <a:off x="6156176" y="2057434"/>
            <a:ext cx="2160000" cy="1620000"/>
          </a:xfrm>
          <a:prstGeom prst="rect">
            <a:avLst/>
          </a:prstGeom>
          <a:ln w="25400">
            <a:solidFill>
              <a:srgbClr val="FCED96"/>
            </a:solidFill>
            <a:prstDash val="sysDot"/>
          </a:ln>
        </p:spPr>
      </p:pic>
      <p:pic>
        <p:nvPicPr>
          <p:cNvPr id="16" name="그림 15">
            <a:extLst>
              <a:ext uri="{FF2B5EF4-FFF2-40B4-BE49-F238E27FC236}">
                <a16:creationId xmlns="" xmlns:a16="http://schemas.microsoft.com/office/drawing/2014/main" id="{0BF14D02-38C7-4C53-889B-6AA9E8985047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" r="2120"/>
          <a:stretch/>
        </p:blipFill>
        <p:spPr>
          <a:xfrm>
            <a:off x="3528004" y="4222658"/>
            <a:ext cx="2160000" cy="1620000"/>
          </a:xfrm>
          <a:prstGeom prst="rect">
            <a:avLst/>
          </a:prstGeom>
          <a:ln w="25400">
            <a:solidFill>
              <a:srgbClr val="FCED96"/>
            </a:solidFill>
            <a:prstDash val="sysDot"/>
          </a:ln>
        </p:spPr>
      </p:pic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CF8DE5B3-40E2-41F5-8A33-9CD2F5FB6FDB}"/>
              </a:ext>
            </a:extLst>
          </p:cNvPr>
          <p:cNvSpPr txBox="1"/>
          <p:nvPr/>
        </p:nvSpPr>
        <p:spPr>
          <a:xfrm>
            <a:off x="5544616" y="2062026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 smtClean="0">
                <a:solidFill>
                  <a:srgbClr val="FFC000"/>
                </a:solidFill>
              </a:rPr>
              <a:t>➌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6DCDAD5B-7303-4E0C-BCA4-B393D832D156}"/>
              </a:ext>
            </a:extLst>
          </p:cNvPr>
          <p:cNvSpPr txBox="1"/>
          <p:nvPr/>
        </p:nvSpPr>
        <p:spPr>
          <a:xfrm>
            <a:off x="144256" y="4261948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 smtClean="0">
                <a:solidFill>
                  <a:srgbClr val="FFC000"/>
                </a:solidFill>
              </a:rPr>
              <a:t>➍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57FA25D2-D833-4B55-8420-DDE966D830E6}"/>
              </a:ext>
            </a:extLst>
          </p:cNvPr>
          <p:cNvSpPr txBox="1"/>
          <p:nvPr/>
        </p:nvSpPr>
        <p:spPr>
          <a:xfrm>
            <a:off x="2844436" y="4268442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 smtClean="0">
                <a:solidFill>
                  <a:srgbClr val="FFC000"/>
                </a:solidFill>
              </a:rPr>
              <a:t>➎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11" name="타원 10"/>
          <p:cNvSpPr/>
          <p:nvPr/>
        </p:nvSpPr>
        <p:spPr>
          <a:xfrm>
            <a:off x="2931283" y="424497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" r="1904"/>
          <a:stretch/>
        </p:blipFill>
        <p:spPr>
          <a:xfrm>
            <a:off x="755816" y="2062026"/>
            <a:ext cx="2160000" cy="162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7" r="6137"/>
          <a:stretch/>
        </p:blipFill>
        <p:spPr>
          <a:xfrm>
            <a:off x="3455996" y="2062026"/>
            <a:ext cx="2160000" cy="162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8" r="12528"/>
          <a:stretch/>
        </p:blipFill>
        <p:spPr>
          <a:xfrm>
            <a:off x="6156176" y="2062026"/>
            <a:ext cx="2160000" cy="162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755816" y="4218950"/>
            <a:ext cx="2160000" cy="1620000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3528004" y="4218950"/>
            <a:ext cx="2160000" cy="1620000"/>
          </a:xfrm>
          <a:prstGeom prst="rect">
            <a:avLst/>
          </a:prstGeom>
        </p:spPr>
      </p:pic>
      <p:pic>
        <p:nvPicPr>
          <p:cNvPr id="7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164288" y="110271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29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935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다음 글을 읽고 질문에 답하시오</a:t>
            </a:r>
            <a:r>
              <a:rPr lang="en-US" altLang="ko-KR" dirty="0" smtClean="0"/>
              <a:t>. (2~4)</a:t>
            </a:r>
            <a:endParaRPr lang="ko-KR" altLang="en-US" dirty="0"/>
          </a:p>
        </p:txBody>
      </p:sp>
      <p:sp>
        <p:nvSpPr>
          <p:cNvPr id="8" name="사각형: 둥근 모서리 7">
            <a:extLst>
              <a:ext uri="{FF2B5EF4-FFF2-40B4-BE49-F238E27FC236}">
                <a16:creationId xmlns="" xmlns:a16="http://schemas.microsoft.com/office/drawing/2014/main" id="{448C6DA2-05D3-4C55-A4DA-0287A1942C8B}"/>
              </a:ext>
            </a:extLst>
          </p:cNvPr>
          <p:cNvSpPr/>
          <p:nvPr/>
        </p:nvSpPr>
        <p:spPr>
          <a:xfrm>
            <a:off x="444000" y="1848571"/>
            <a:ext cx="8232456" cy="2516533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先週の 日曜日に </a:t>
            </a:r>
            <a:r>
              <a:rPr lang="ja-JP" altLang="en-US" dirty="0">
                <a:solidFill>
                  <a:schemeClr val="tx1"/>
                </a:solidFill>
              </a:rPr>
              <a:t>ともだち </a:t>
            </a:r>
            <a:r>
              <a:rPr lang="ja-JP" altLang="en-US" u="sng" dirty="0" smtClean="0">
                <a:solidFill>
                  <a:schemeClr val="tx1"/>
                </a:solidFill>
              </a:rPr>
              <a:t>　　　ⓐ　　　</a:t>
            </a:r>
            <a:r>
              <a:rPr lang="ja-JP" altLang="en-US" dirty="0" smtClean="0">
                <a:solidFill>
                  <a:schemeClr val="tx1"/>
                </a:solidFill>
              </a:rPr>
              <a:t> 会い</a:t>
            </a:r>
            <a:r>
              <a:rPr lang="ja-JP" altLang="en-US" dirty="0">
                <a:solidFill>
                  <a:schemeClr val="tx1"/>
                </a:solidFill>
              </a:rPr>
              <a:t>ました。</a:t>
            </a: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わたしたちは いっしょに </a:t>
            </a:r>
            <a:r>
              <a:rPr lang="ja-JP" altLang="en-US" dirty="0" smtClean="0">
                <a:solidFill>
                  <a:schemeClr val="tx1"/>
                </a:solidFill>
              </a:rPr>
              <a:t>食事じを </a:t>
            </a:r>
            <a:r>
              <a:rPr lang="ja-JP" altLang="en-US" dirty="0">
                <a:solidFill>
                  <a:schemeClr val="tx1"/>
                </a:solidFill>
              </a:rPr>
              <a:t>しました。</a:t>
            </a: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おいしい サムゲタン</a:t>
            </a:r>
            <a:r>
              <a:rPr lang="ja-JP" altLang="en-US" dirty="0" smtClean="0">
                <a:solidFill>
                  <a:schemeClr val="tx1"/>
                </a:solidFill>
              </a:rPr>
              <a:t>を　</a:t>
            </a:r>
            <a:r>
              <a:rPr lang="ja-JP" altLang="en-US" u="sng" dirty="0" smtClean="0">
                <a:solidFill>
                  <a:schemeClr val="tx1"/>
                </a:solidFill>
              </a:rPr>
              <a:t> </a:t>
            </a:r>
            <a:r>
              <a:rPr lang="ja-JP" altLang="en-US" u="sng" dirty="0">
                <a:solidFill>
                  <a:schemeClr val="tx1"/>
                </a:solidFill>
              </a:rPr>
              <a:t>ⓑ 먹으면</a:t>
            </a:r>
            <a:r>
              <a:rPr lang="ja-JP" altLang="en-US" u="sng" dirty="0" smtClean="0">
                <a:solidFill>
                  <a:schemeClr val="tx1"/>
                </a:solidFill>
              </a:rPr>
              <a:t>서　</a:t>
            </a:r>
            <a:r>
              <a:rPr lang="ja-JP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>
                <a:solidFill>
                  <a:schemeClr val="tx1"/>
                </a:solidFill>
              </a:rPr>
              <a:t>いろいろな はなしを しました。</a:t>
            </a: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とても </a:t>
            </a:r>
            <a:r>
              <a:rPr lang="ja-JP" altLang="en-US" u="sng" dirty="0" smtClean="0">
                <a:solidFill>
                  <a:schemeClr val="tx1"/>
                </a:solidFill>
              </a:rPr>
              <a:t>　ⓒ </a:t>
            </a:r>
            <a:r>
              <a:rPr lang="ja-JP" altLang="en-US" u="sng" dirty="0">
                <a:solidFill>
                  <a:schemeClr val="tx1"/>
                </a:solidFill>
              </a:rPr>
              <a:t>즐거웠습니다 </a:t>
            </a:r>
            <a:r>
              <a:rPr lang="ja-JP" altLang="en-US" dirty="0">
                <a:solidFill>
                  <a:schemeClr val="tx1"/>
                </a:solidFill>
              </a:rPr>
              <a:t>。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14E5B978-78CC-4252-9EC0-26CB20FFF82D}"/>
              </a:ext>
            </a:extLst>
          </p:cNvPr>
          <p:cNvSpPr txBox="1"/>
          <p:nvPr/>
        </p:nvSpPr>
        <p:spPr>
          <a:xfrm>
            <a:off x="444000" y="4694704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2. </a:t>
            </a:r>
            <a:r>
              <a:rPr lang="ja-JP" altLang="en-US" dirty="0" smtClean="0"/>
              <a:t>ⓐ</a:t>
            </a:r>
            <a:r>
              <a:rPr lang="ko-KR" altLang="en-US" dirty="0" smtClean="0"/>
              <a:t>에 들어갈 조사로 알맞은 것을 고르시오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D6809AF3-BCBD-43AD-AC44-697F87D4B56C}"/>
              </a:ext>
            </a:extLst>
          </p:cNvPr>
          <p:cNvSpPr txBox="1"/>
          <p:nvPr/>
        </p:nvSpPr>
        <p:spPr>
          <a:xfrm>
            <a:off x="492464" y="5225698"/>
            <a:ext cx="82324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rgbClr val="FFC000"/>
                </a:solidFill>
              </a:rPr>
              <a:t>➊</a:t>
            </a:r>
            <a:r>
              <a:rPr lang="ko-KR" altLang="en-US" dirty="0" smtClean="0"/>
              <a:t> </a:t>
            </a:r>
            <a:r>
              <a:rPr lang="ja-JP" altLang="en-US" dirty="0" smtClean="0"/>
              <a:t>を</a:t>
            </a:r>
            <a:r>
              <a:rPr lang="ja-JP" altLang="en-US" dirty="0"/>
              <a:t>　　　　　</a:t>
            </a:r>
            <a:r>
              <a:rPr lang="ko-KR" altLang="en-US" dirty="0" smtClean="0">
                <a:solidFill>
                  <a:srgbClr val="FFC000"/>
                </a:solidFill>
              </a:rPr>
              <a:t>➋</a:t>
            </a:r>
            <a:r>
              <a:rPr lang="ko-KR" altLang="en-US" dirty="0" smtClean="0"/>
              <a:t> </a:t>
            </a:r>
            <a:r>
              <a:rPr lang="ja-JP" altLang="en-US" dirty="0" smtClean="0"/>
              <a:t>に</a:t>
            </a:r>
            <a:r>
              <a:rPr lang="ja-JP" altLang="en-US" dirty="0"/>
              <a:t>　　　　　　</a:t>
            </a:r>
            <a:r>
              <a:rPr lang="ko-KR" altLang="en-US" dirty="0" smtClean="0">
                <a:solidFill>
                  <a:srgbClr val="FFC000"/>
                </a:solidFill>
              </a:rPr>
              <a:t>➌</a:t>
            </a:r>
            <a:r>
              <a:rPr lang="ko-KR" altLang="en-US" dirty="0" smtClean="0"/>
              <a:t> </a:t>
            </a:r>
            <a:r>
              <a:rPr lang="ja-JP" altLang="en-US" dirty="0" smtClean="0"/>
              <a:t>で</a:t>
            </a:r>
            <a:r>
              <a:rPr lang="ja-JP" altLang="en-US" dirty="0"/>
              <a:t>　　　　　</a:t>
            </a:r>
            <a:r>
              <a:rPr lang="en-US" altLang="ko-KR" dirty="0"/>
              <a:t> </a:t>
            </a:r>
            <a:r>
              <a:rPr lang="ko-KR" altLang="en-US" dirty="0" smtClean="0">
                <a:solidFill>
                  <a:srgbClr val="FFC000"/>
                </a:solidFill>
              </a:rPr>
              <a:t>➍</a:t>
            </a:r>
            <a:r>
              <a:rPr lang="ko-KR" altLang="en-US" dirty="0" smtClean="0"/>
              <a:t> </a:t>
            </a:r>
            <a:r>
              <a:rPr lang="ja-JP" altLang="en-US" dirty="0" smtClean="0"/>
              <a:t>が</a:t>
            </a:r>
            <a:r>
              <a:rPr lang="ja-JP" altLang="en-US" dirty="0"/>
              <a:t>　　　　　</a:t>
            </a:r>
            <a:r>
              <a:rPr lang="ko-KR" altLang="en-US" dirty="0" smtClean="0">
                <a:solidFill>
                  <a:srgbClr val="FFC000"/>
                </a:solidFill>
              </a:rPr>
              <a:t>➎</a:t>
            </a:r>
            <a:r>
              <a:rPr lang="ko-KR" altLang="en-US" dirty="0" smtClean="0"/>
              <a:t> </a:t>
            </a:r>
            <a:r>
              <a:rPr lang="ja-JP" altLang="en-US" dirty="0" smtClean="0"/>
              <a:t>から</a:t>
            </a:r>
            <a:endParaRPr lang="ko-KR" altLang="en-US" dirty="0"/>
          </a:p>
        </p:txBody>
      </p:sp>
      <p:sp>
        <p:nvSpPr>
          <p:cNvPr id="15" name="타원 14">
            <a:extLst>
              <a:ext uri="{FF2B5EF4-FFF2-40B4-BE49-F238E27FC236}">
                <a16:creationId xmlns="" xmlns:a16="http://schemas.microsoft.com/office/drawing/2014/main" id="{E0A10A74-19BA-4DD2-AF2E-4324A06ECB5D}"/>
              </a:ext>
            </a:extLst>
          </p:cNvPr>
          <p:cNvSpPr/>
          <p:nvPr/>
        </p:nvSpPr>
        <p:spPr>
          <a:xfrm>
            <a:off x="2717044" y="529209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extBox 1"/>
          <p:cNvSpPr txBox="1"/>
          <p:nvPr/>
        </p:nvSpPr>
        <p:spPr>
          <a:xfrm>
            <a:off x="577056" y="202634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せん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しゅう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1369144" y="2051143"/>
            <a:ext cx="82659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にち</a:t>
            </a:r>
            <a:r>
              <a:rPr lang="ko-KR" altLang="en-US" sz="800" dirty="0" smtClean="0"/>
              <a:t>  </a:t>
            </a:r>
            <a:r>
              <a:rPr lang="ja-JP" altLang="en-US" sz="800" dirty="0" smtClean="0"/>
              <a:t>よう  び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2933068" y="2564904"/>
            <a:ext cx="82659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しょ</a:t>
            </a:r>
            <a:r>
              <a:rPr lang="ja-JP" altLang="en-US" sz="800" dirty="0" smtClean="0"/>
              <a:t>く　じ</a:t>
            </a:r>
            <a:endParaRPr lang="en-US" altLang="ko-KR" sz="800" dirty="0" smtClean="0"/>
          </a:p>
        </p:txBody>
      </p:sp>
    </p:spTree>
    <p:extLst>
      <p:ext uri="{BB962C8B-B14F-4D97-AF65-F5344CB8AC3E}">
        <p14:creationId xmlns:p14="http://schemas.microsoft.com/office/powerpoint/2010/main" val="1629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14E5B978-78CC-4252-9EC0-26CB20FFF82D}"/>
              </a:ext>
            </a:extLst>
          </p:cNvPr>
          <p:cNvSpPr txBox="1"/>
          <p:nvPr/>
        </p:nvSpPr>
        <p:spPr>
          <a:xfrm>
            <a:off x="444000" y="3655879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4. </a:t>
            </a:r>
            <a:r>
              <a:rPr lang="ko-KR" altLang="en-US" dirty="0" smtClean="0"/>
              <a:t>밑줄 친 </a:t>
            </a:r>
            <a:r>
              <a:rPr lang="ja-JP" altLang="en-US" dirty="0" smtClean="0"/>
              <a:t>ⓒ</a:t>
            </a:r>
            <a:r>
              <a:rPr lang="ko-KR" altLang="en-US" dirty="0" smtClean="0"/>
              <a:t>를 일본어로 바꾸어 쓰시오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14E5B978-78CC-4252-9EC0-26CB20FFF82D}"/>
              </a:ext>
            </a:extLst>
          </p:cNvPr>
          <p:cNvSpPr txBox="1"/>
          <p:nvPr/>
        </p:nvSpPr>
        <p:spPr>
          <a:xfrm>
            <a:off x="395536" y="1745878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3. </a:t>
            </a:r>
            <a:r>
              <a:rPr lang="ko-KR" altLang="en-US" dirty="0" smtClean="0"/>
              <a:t>밑줄 친 </a:t>
            </a:r>
            <a:r>
              <a:rPr lang="ja-JP" altLang="en-US" dirty="0" smtClean="0"/>
              <a:t>ⓑ</a:t>
            </a:r>
            <a:r>
              <a:rPr lang="ko-KR" altLang="en-US" dirty="0" smtClean="0"/>
              <a:t>를 일본어로 바르게 옮긴 것을 고르시오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D6809AF3-BCBD-43AD-AC44-697F87D4B56C}"/>
              </a:ext>
            </a:extLst>
          </p:cNvPr>
          <p:cNvSpPr txBox="1"/>
          <p:nvPr/>
        </p:nvSpPr>
        <p:spPr>
          <a:xfrm>
            <a:off x="444000" y="2276872"/>
            <a:ext cx="82324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ko-KR" altLang="en-US" dirty="0" smtClean="0">
                <a:solidFill>
                  <a:srgbClr val="FFC000"/>
                </a:solidFill>
              </a:rPr>
              <a:t>➊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たべて</a:t>
            </a:r>
            <a:r>
              <a:rPr lang="ja-JP" altLang="en-US" dirty="0"/>
              <a:t>　　　</a:t>
            </a:r>
            <a:r>
              <a:rPr lang="ko-KR" altLang="en-US" dirty="0" smtClean="0">
                <a:solidFill>
                  <a:srgbClr val="FFC000"/>
                </a:solidFill>
              </a:rPr>
              <a:t>➋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たべに</a:t>
            </a:r>
            <a:r>
              <a:rPr lang="ja-JP" altLang="en-US" dirty="0"/>
              <a:t>　　　</a:t>
            </a:r>
            <a:r>
              <a:rPr lang="ko-KR" altLang="en-US" dirty="0" smtClean="0">
                <a:solidFill>
                  <a:srgbClr val="FFC000"/>
                </a:solidFill>
              </a:rPr>
              <a:t>➌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たべないで</a:t>
            </a:r>
            <a:r>
              <a:rPr lang="ja-JP" altLang="en-US" dirty="0"/>
              <a:t>　　　</a:t>
            </a:r>
            <a:r>
              <a:rPr lang="ko-KR" altLang="en-US" dirty="0" smtClean="0">
                <a:solidFill>
                  <a:srgbClr val="FFC000"/>
                </a:solidFill>
              </a:rPr>
              <a:t>➍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たべながら</a:t>
            </a:r>
            <a:r>
              <a:rPr lang="ja-JP" altLang="en-US" dirty="0"/>
              <a:t>　　</a:t>
            </a:r>
            <a:r>
              <a:rPr lang="ko-KR" altLang="en-US" dirty="0" smtClean="0">
                <a:solidFill>
                  <a:srgbClr val="FFC000"/>
                </a:solidFill>
              </a:rPr>
              <a:t>➎</a:t>
            </a:r>
            <a:r>
              <a:rPr lang="ko-KR" altLang="en-US" dirty="0" smtClean="0"/>
              <a:t> </a:t>
            </a:r>
            <a:r>
              <a:rPr lang="ja-JP" altLang="en-US" dirty="0" smtClean="0"/>
              <a:t>たべてから</a:t>
            </a:r>
            <a:endParaRPr lang="ko-KR" altLang="en-US" dirty="0"/>
          </a:p>
        </p:txBody>
      </p:sp>
      <p:sp>
        <p:nvSpPr>
          <p:cNvPr id="17" name="타원 16">
            <a:extLst>
              <a:ext uri="{FF2B5EF4-FFF2-40B4-BE49-F238E27FC236}">
                <a16:creationId xmlns="" xmlns:a16="http://schemas.microsoft.com/office/drawing/2014/main" id="{E0A10A74-19BA-4DD2-AF2E-4324A06ECB5D}"/>
              </a:ext>
            </a:extLst>
          </p:cNvPr>
          <p:cNvSpPr/>
          <p:nvPr/>
        </p:nvSpPr>
        <p:spPr>
          <a:xfrm>
            <a:off x="5292080" y="2343266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68356" y="4236737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(</a:t>
            </a:r>
            <a:r>
              <a:rPr lang="ko-KR" altLang="en-US" dirty="0" smtClean="0"/>
              <a:t>                                      </a:t>
            </a:r>
            <a:r>
              <a:rPr lang="en-US" altLang="ko-KR" dirty="0" smtClean="0"/>
              <a:t>)</a:t>
            </a:r>
            <a:r>
              <a:rPr lang="ja-JP" altLang="en-US" dirty="0"/>
              <a:t>で</a:t>
            </a:r>
            <a:r>
              <a:rPr lang="ja-JP" altLang="en-US" dirty="0" smtClean="0"/>
              <a:t>す。</a:t>
            </a:r>
            <a:endParaRPr lang="en-US" altLang="ko-KR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1835696" y="4233365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たのしかった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22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6" y="821883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일본의 어느 마을 지도입니다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어떤 것들이 있는지 알아봅시다</a:t>
            </a:r>
            <a:r>
              <a:rPr lang="en-US" altLang="ko-KR" dirty="0" smtClean="0"/>
              <a:t>.</a:t>
            </a:r>
            <a:endParaRPr lang="en-US" altLang="ko-KR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5"/>
            <a:ext cx="7848872" cy="5231105"/>
          </a:xfrm>
          <a:prstGeom prst="rect">
            <a:avLst/>
          </a:prstGeom>
        </p:spPr>
      </p:pic>
      <p:sp>
        <p:nvSpPr>
          <p:cNvPr id="3" name="모서리가 둥근 사각형 설명선 2"/>
          <p:cNvSpPr/>
          <p:nvPr/>
        </p:nvSpPr>
        <p:spPr>
          <a:xfrm>
            <a:off x="1331640" y="1340768"/>
            <a:ext cx="1152128" cy="437585"/>
          </a:xfrm>
          <a:prstGeom prst="wedgeRoundRectCallout">
            <a:avLst>
              <a:gd name="adj1" fmla="val 43422"/>
              <a:gd name="adj2" fmla="val 82214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smtClean="0">
                <a:solidFill>
                  <a:schemeClr val="tx1"/>
                </a:solidFill>
              </a:rPr>
              <a:t>えき</a:t>
            </a:r>
            <a:r>
              <a:rPr lang="ko-KR" altLang="en-US" dirty="0" smtClean="0">
                <a:solidFill>
                  <a:schemeClr val="tx1"/>
                </a:solidFill>
              </a:rPr>
              <a:t> 역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6" name="모서리가 둥근 사각형 설명선 5"/>
          <p:cNvSpPr/>
          <p:nvPr/>
        </p:nvSpPr>
        <p:spPr>
          <a:xfrm>
            <a:off x="3707904" y="1322286"/>
            <a:ext cx="2016224" cy="437585"/>
          </a:xfrm>
          <a:prstGeom prst="wedgeRoundRectCallout">
            <a:avLst>
              <a:gd name="adj1" fmla="val -37442"/>
              <a:gd name="adj2" fmla="val 94042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えきべん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ko-KR" altLang="en-US" dirty="0" err="1" smtClean="0">
                <a:solidFill>
                  <a:schemeClr val="tx1"/>
                </a:solidFill>
              </a:rPr>
              <a:t>에키벤</a:t>
            </a:r>
            <a:endParaRPr lang="en-US" altLang="ko-KR" dirty="0" smtClean="0">
              <a:solidFill>
                <a:schemeClr val="tx1"/>
              </a:solidFill>
            </a:endParaRPr>
          </a:p>
        </p:txBody>
      </p:sp>
      <p:sp>
        <p:nvSpPr>
          <p:cNvPr id="8" name="모서리가 둥근 사각형 설명선 7"/>
          <p:cNvSpPr/>
          <p:nvPr/>
        </p:nvSpPr>
        <p:spPr>
          <a:xfrm>
            <a:off x="6948264" y="1474686"/>
            <a:ext cx="1728192" cy="437585"/>
          </a:xfrm>
          <a:prstGeom prst="wedgeRoundRectCallout">
            <a:avLst>
              <a:gd name="adj1" fmla="val -37442"/>
              <a:gd name="adj2" fmla="val 94042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美術</a:t>
            </a:r>
            <a:r>
              <a:rPr lang="ja-JP" altLang="en-US" smtClean="0">
                <a:solidFill>
                  <a:schemeClr val="tx1"/>
                </a:solidFill>
              </a:rPr>
              <a:t>館</a:t>
            </a:r>
            <a:r>
              <a:rPr lang="ko-KR" altLang="en-US" dirty="0" smtClean="0">
                <a:solidFill>
                  <a:schemeClr val="tx1"/>
                </a:solidFill>
              </a:rPr>
              <a:t> 미술관</a:t>
            </a:r>
            <a:endParaRPr lang="en-US" altLang="ko-KR" dirty="0" smtClean="0">
              <a:solidFill>
                <a:schemeClr val="tx1"/>
              </a:solidFill>
            </a:endParaRPr>
          </a:p>
        </p:txBody>
      </p:sp>
      <p:sp>
        <p:nvSpPr>
          <p:cNvPr id="10" name="모서리가 둥근 사각형 설명선 9"/>
          <p:cNvSpPr/>
          <p:nvPr/>
        </p:nvSpPr>
        <p:spPr>
          <a:xfrm>
            <a:off x="7308304" y="2420888"/>
            <a:ext cx="1728192" cy="437585"/>
          </a:xfrm>
          <a:prstGeom prst="wedgeRoundRectCallout">
            <a:avLst>
              <a:gd name="adj1" fmla="val -26960"/>
              <a:gd name="adj2" fmla="val 80242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博物館</a:t>
            </a:r>
            <a:r>
              <a:rPr lang="ko-KR" altLang="en-US" dirty="0" smtClean="0">
                <a:solidFill>
                  <a:schemeClr val="tx1"/>
                </a:solidFill>
              </a:rPr>
              <a:t> 박물관</a:t>
            </a:r>
            <a:endParaRPr lang="en-US" altLang="ko-KR" dirty="0" smtClean="0">
              <a:solidFill>
                <a:schemeClr val="tx1"/>
              </a:solidFill>
            </a:endParaRPr>
          </a:p>
        </p:txBody>
      </p:sp>
      <p:sp>
        <p:nvSpPr>
          <p:cNvPr id="11" name="모서리가 둥근 사각형 설명선 10"/>
          <p:cNvSpPr/>
          <p:nvPr/>
        </p:nvSpPr>
        <p:spPr>
          <a:xfrm>
            <a:off x="107504" y="3140968"/>
            <a:ext cx="2376264" cy="437585"/>
          </a:xfrm>
          <a:prstGeom prst="wedgeRoundRectCallout">
            <a:avLst>
              <a:gd name="adj1" fmla="val 27449"/>
              <a:gd name="adj2" fmla="val 105870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おみやげや</a:t>
            </a:r>
            <a:r>
              <a:rPr lang="ko-KR" altLang="en-US" dirty="0" smtClean="0">
                <a:solidFill>
                  <a:schemeClr val="tx1"/>
                </a:solidFill>
              </a:rPr>
              <a:t> 선물가게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2" name="모서리가 둥근 사각형 설명선 11"/>
          <p:cNvSpPr/>
          <p:nvPr/>
        </p:nvSpPr>
        <p:spPr>
          <a:xfrm>
            <a:off x="2195736" y="4509120"/>
            <a:ext cx="2616922" cy="437585"/>
          </a:xfrm>
          <a:prstGeom prst="wedgeRoundRectCallout">
            <a:avLst>
              <a:gd name="adj1" fmla="val 33053"/>
              <a:gd name="adj2" fmla="val 88127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ラーメンやさん</a:t>
            </a:r>
            <a:r>
              <a:rPr lang="ko-KR" altLang="en-US" dirty="0" smtClean="0">
                <a:solidFill>
                  <a:schemeClr val="tx1"/>
                </a:solidFill>
              </a:rPr>
              <a:t> 라면가게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3" name="모서리가 둥근 사각형 설명선 12"/>
          <p:cNvSpPr/>
          <p:nvPr/>
        </p:nvSpPr>
        <p:spPr>
          <a:xfrm>
            <a:off x="395536" y="4437112"/>
            <a:ext cx="1665625" cy="437585"/>
          </a:xfrm>
          <a:prstGeom prst="wedgeRoundRectCallout">
            <a:avLst>
              <a:gd name="adj1" fmla="val 33053"/>
              <a:gd name="adj2" fmla="val 88127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かんこう</a:t>
            </a:r>
            <a:r>
              <a:rPr lang="ko-KR" altLang="en-US" dirty="0" smtClean="0">
                <a:solidFill>
                  <a:schemeClr val="tx1"/>
                </a:solidFill>
              </a:rPr>
              <a:t> 관광</a:t>
            </a:r>
            <a:endParaRPr lang="en-US" altLang="ko-KR" dirty="0" smtClean="0">
              <a:solidFill>
                <a:schemeClr val="tx1"/>
              </a:solidFill>
            </a:endParaRPr>
          </a:p>
        </p:txBody>
      </p:sp>
      <p:sp>
        <p:nvSpPr>
          <p:cNvPr id="14" name="모서리가 둥근 사각형 설명선 13"/>
          <p:cNvSpPr/>
          <p:nvPr/>
        </p:nvSpPr>
        <p:spPr>
          <a:xfrm>
            <a:off x="6251871" y="5009595"/>
            <a:ext cx="1392786" cy="437585"/>
          </a:xfrm>
          <a:prstGeom prst="wedgeRoundRectCallout">
            <a:avLst>
              <a:gd name="adj1" fmla="val -21451"/>
              <a:gd name="adj2" fmla="val 70385"/>
              <a:gd name="adj3" fmla="val 16667"/>
            </a:avLst>
          </a:prstGeom>
          <a:solidFill>
            <a:schemeClr val="bg1"/>
          </a:solidFill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温泉</a:t>
            </a:r>
            <a:r>
              <a:rPr lang="ko-KR" altLang="en-US" dirty="0" smtClean="0">
                <a:solidFill>
                  <a:schemeClr val="tx1"/>
                </a:solidFill>
              </a:rPr>
              <a:t> 온천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03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6" y="821883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관광 안내와 관련된 표현을 더 알아봅시다</a:t>
            </a:r>
            <a:r>
              <a:rPr lang="en-US" altLang="ko-KR" dirty="0" smtClean="0"/>
              <a:t>.</a:t>
            </a:r>
            <a:endParaRPr lang="en-US" altLang="ko-KR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00A1B603-76AA-4EF5-A667-31D32467951D}"/>
              </a:ext>
            </a:extLst>
          </p:cNvPr>
          <p:cNvSpPr txBox="1"/>
          <p:nvPr/>
        </p:nvSpPr>
        <p:spPr>
          <a:xfrm>
            <a:off x="467544" y="1462718"/>
            <a:ext cx="7344816" cy="343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名所</a:t>
            </a:r>
            <a:r>
              <a:rPr lang="ko-KR" altLang="en-US" dirty="0" smtClean="0"/>
              <a:t> 명소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/>
              <a:t>順</a:t>
            </a:r>
            <a:r>
              <a:rPr lang="ja-JP" altLang="en-US" dirty="0" smtClean="0"/>
              <a:t>路 </a:t>
            </a:r>
            <a:r>
              <a:rPr lang="ko-KR" altLang="en-US" dirty="0" err="1" smtClean="0"/>
              <a:t>관람로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パンフレット </a:t>
            </a:r>
            <a:r>
              <a:rPr lang="ko-KR" altLang="en-US" dirty="0" smtClean="0"/>
              <a:t>팸플릿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見どころ </a:t>
            </a:r>
            <a:r>
              <a:rPr lang="ko-KR" altLang="en-US" dirty="0" smtClean="0"/>
              <a:t>볼만한 곳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/>
              <a:t>撮影禁</a:t>
            </a:r>
            <a:r>
              <a:rPr lang="ja-JP" altLang="en-US" dirty="0" smtClean="0"/>
              <a:t>止 </a:t>
            </a:r>
            <a:r>
              <a:rPr lang="ko-KR" altLang="en-US" dirty="0" smtClean="0"/>
              <a:t>촬영금지</a:t>
            </a:r>
            <a:endParaRPr lang="ko-KR" alt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00A1B603-76AA-4EF5-A667-31D32467951D}"/>
              </a:ext>
            </a:extLst>
          </p:cNvPr>
          <p:cNvSpPr txBox="1"/>
          <p:nvPr/>
        </p:nvSpPr>
        <p:spPr>
          <a:xfrm>
            <a:off x="4139952" y="1462718"/>
            <a:ext cx="4868216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右側通行</a:t>
            </a:r>
            <a:r>
              <a:rPr lang="ko-KR" altLang="en-US" dirty="0" smtClean="0"/>
              <a:t> 명소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立入禁止 </a:t>
            </a:r>
            <a:r>
              <a:rPr lang="ko-KR" altLang="en-US" dirty="0" err="1" smtClean="0"/>
              <a:t>관람로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団体受付 </a:t>
            </a:r>
            <a:r>
              <a:rPr lang="ko-KR" altLang="en-US" dirty="0" smtClean="0"/>
              <a:t>팸플릿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自由に　おとりください </a:t>
            </a:r>
            <a:r>
              <a:rPr lang="ko-KR" altLang="en-US" dirty="0" smtClean="0"/>
              <a:t>자유롭게 가져가세요</a:t>
            </a:r>
            <a:endParaRPr lang="en-US" altLang="ja-JP" dirty="0" smtClean="0"/>
          </a:p>
          <a:p>
            <a:pPr marL="285750" indent="-285750">
              <a:lnSpc>
                <a:spcPct val="250000"/>
              </a:lnSpc>
              <a:buFont typeface="Arial" pitchFamily="34" charset="0"/>
              <a:buChar char="•"/>
            </a:pPr>
            <a:r>
              <a:rPr lang="ja-JP" altLang="en-US" dirty="0" smtClean="0"/>
              <a:t>しずかに　して　ください </a:t>
            </a:r>
            <a:r>
              <a:rPr lang="ko-KR" altLang="en-US" dirty="0" smtClean="0"/>
              <a:t>조용히 해 주세요</a:t>
            </a:r>
            <a:endParaRPr lang="ko-KR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74832" y="1628800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めい　しょ</a:t>
            </a:r>
            <a:endParaRPr lang="ko-KR" altLang="en-US" sz="800" dirty="0"/>
          </a:p>
        </p:txBody>
      </p:sp>
      <p:sp>
        <p:nvSpPr>
          <p:cNvPr id="17" name="TextBox 16"/>
          <p:cNvSpPr txBox="1"/>
          <p:nvPr/>
        </p:nvSpPr>
        <p:spPr>
          <a:xfrm>
            <a:off x="4445568" y="1628800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みぎ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がわ  つう こう</a:t>
            </a:r>
            <a:endParaRPr lang="ko-KR" altLang="en-US" sz="800" dirty="0"/>
          </a:p>
        </p:txBody>
      </p:sp>
      <p:sp>
        <p:nvSpPr>
          <p:cNvPr id="18" name="TextBox 17"/>
          <p:cNvSpPr txBox="1"/>
          <p:nvPr/>
        </p:nvSpPr>
        <p:spPr>
          <a:xfrm>
            <a:off x="772719" y="2312040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じゅんろ</a:t>
            </a:r>
            <a:endParaRPr lang="ko-KR" altLang="en-US" sz="800" dirty="0"/>
          </a:p>
        </p:txBody>
      </p:sp>
      <p:sp>
        <p:nvSpPr>
          <p:cNvPr id="19" name="TextBox 18"/>
          <p:cNvSpPr txBox="1"/>
          <p:nvPr/>
        </p:nvSpPr>
        <p:spPr>
          <a:xfrm>
            <a:off x="4452247" y="2312040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たち いり  きん   し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4466087" y="2989515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だんたい</a:t>
            </a:r>
            <a:r>
              <a:rPr lang="ko-KR" altLang="en-US" sz="800" dirty="0" smtClean="0"/>
              <a:t>  </a:t>
            </a:r>
            <a:r>
              <a:rPr lang="ja-JP" altLang="en-US" sz="800" dirty="0" smtClean="0"/>
              <a:t>うけ  つけ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845168" y="3672755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み</a:t>
            </a:r>
            <a:endParaRPr lang="en-US" altLang="ko-KR" sz="800" dirty="0" smtClean="0"/>
          </a:p>
        </p:txBody>
      </p:sp>
      <p:sp>
        <p:nvSpPr>
          <p:cNvPr id="23" name="TextBox 22"/>
          <p:cNvSpPr txBox="1"/>
          <p:nvPr/>
        </p:nvSpPr>
        <p:spPr>
          <a:xfrm>
            <a:off x="4516726" y="3672755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じ   ゆう</a:t>
            </a:r>
            <a:endParaRPr lang="ko-KR" altLang="en-US" sz="800" dirty="0"/>
          </a:p>
        </p:txBody>
      </p:sp>
      <p:sp>
        <p:nvSpPr>
          <p:cNvPr id="24" name="TextBox 23"/>
          <p:cNvSpPr txBox="1"/>
          <p:nvPr/>
        </p:nvSpPr>
        <p:spPr>
          <a:xfrm>
            <a:off x="812935" y="4356312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さつえ</a:t>
            </a:r>
            <a:r>
              <a:rPr lang="ja-JP" altLang="en-US" sz="800" dirty="0" smtClean="0"/>
              <a:t>い</a:t>
            </a:r>
            <a:r>
              <a:rPr lang="ko-KR" altLang="en-US" sz="800" dirty="0" smtClean="0"/>
              <a:t>  </a:t>
            </a:r>
            <a:r>
              <a:rPr lang="ja-JP" altLang="en-US" sz="800" dirty="0" smtClean="0"/>
              <a:t>きん   し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20249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9338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ko-KR" altLang="en-US" dirty="0"/>
          </a:p>
        </p:txBody>
      </p:sp>
      <p:sp>
        <p:nvSpPr>
          <p:cNvPr id="4" name="모서리가 둥근 직사각형 3"/>
          <p:cNvSpPr/>
          <p:nvPr/>
        </p:nvSpPr>
        <p:spPr>
          <a:xfrm>
            <a:off x="395536" y="692696"/>
            <a:ext cx="8424936" cy="6120680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0" rtlCol="0" anchor="ctr"/>
          <a:lstStyle/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</a:t>
            </a:r>
            <a:r>
              <a:rPr lang="ja-JP" altLang="en-US" dirty="0">
                <a:solidFill>
                  <a:schemeClr val="tx1"/>
                </a:solidFill>
              </a:rPr>
              <a:t>すみません。</a:t>
            </a:r>
            <a:r>
              <a:rPr lang="ja-JP" altLang="en-US" dirty="0" smtClean="0">
                <a:solidFill>
                  <a:schemeClr val="tx1"/>
                </a:solidFill>
              </a:rPr>
              <a:t>日本語ごを </a:t>
            </a:r>
            <a:r>
              <a:rPr lang="ja-JP" altLang="en-US" dirty="0">
                <a:solidFill>
                  <a:schemeClr val="tx1"/>
                </a:solidFill>
              </a:rPr>
              <a:t>ならって いる 高校生ですが、</a:t>
            </a:r>
          </a:p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  ちょ</a:t>
            </a:r>
            <a:r>
              <a:rPr lang="ja-JP" altLang="en-US" dirty="0">
                <a:solidFill>
                  <a:schemeClr val="tx1"/>
                </a:solidFill>
              </a:rPr>
              <a:t>っと インタビューしても いいですか。</a:t>
            </a: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→ </a:t>
            </a:r>
            <a:r>
              <a:rPr lang="ja-JP" altLang="en-US" dirty="0">
                <a:solidFill>
                  <a:schemeClr val="accent5"/>
                </a:solidFill>
              </a:rPr>
              <a:t>はい、だいじょうぶです。</a:t>
            </a:r>
          </a:p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</a:t>
            </a:r>
            <a:r>
              <a:rPr lang="ja-JP" altLang="en-US" dirty="0" smtClean="0">
                <a:solidFill>
                  <a:schemeClr val="tx1"/>
                </a:solidFill>
              </a:rPr>
              <a:t>韓国は</a:t>
            </a:r>
            <a:r>
              <a:rPr lang="ja-JP" altLang="en-US" dirty="0">
                <a:solidFill>
                  <a:schemeClr val="tx1"/>
                </a:solidFill>
              </a:rPr>
              <a:t>じめてですか。</a:t>
            </a: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→ </a:t>
            </a:r>
            <a:r>
              <a:rPr lang="ja-JP" altLang="en-US" dirty="0">
                <a:solidFill>
                  <a:schemeClr val="accent5"/>
                </a:solidFill>
              </a:rPr>
              <a:t>はい、はじめてです。</a:t>
            </a:r>
          </a:p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</a:t>
            </a:r>
            <a:r>
              <a:rPr lang="ja-JP" altLang="en-US" dirty="0">
                <a:solidFill>
                  <a:schemeClr val="tx1"/>
                </a:solidFill>
              </a:rPr>
              <a:t>どこへ いきたいですか。</a:t>
            </a: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→ </a:t>
            </a:r>
            <a:r>
              <a:rPr lang="ja-JP" altLang="en-US" dirty="0">
                <a:solidFill>
                  <a:schemeClr val="accent5"/>
                </a:solidFill>
              </a:rPr>
              <a:t>ミョンドンです。</a:t>
            </a:r>
          </a:p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</a:t>
            </a:r>
            <a:r>
              <a:rPr lang="ja-JP" altLang="en-US" dirty="0">
                <a:solidFill>
                  <a:schemeClr val="tx1"/>
                </a:solidFill>
              </a:rPr>
              <a:t>おみやげは </a:t>
            </a:r>
            <a:r>
              <a:rPr lang="ja-JP" altLang="en-US" dirty="0" smtClean="0">
                <a:solidFill>
                  <a:schemeClr val="tx1"/>
                </a:solidFill>
              </a:rPr>
              <a:t>何が </a:t>
            </a:r>
            <a:r>
              <a:rPr lang="ja-JP" altLang="en-US" dirty="0">
                <a:solidFill>
                  <a:schemeClr val="tx1"/>
                </a:solidFill>
              </a:rPr>
              <a:t>かいたいですか。</a:t>
            </a: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→ </a:t>
            </a:r>
            <a:r>
              <a:rPr lang="ja-JP" altLang="en-US" dirty="0">
                <a:solidFill>
                  <a:schemeClr val="accent5"/>
                </a:solidFill>
              </a:rPr>
              <a:t>けしょうひんです。</a:t>
            </a:r>
          </a:p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</a:t>
            </a:r>
            <a:r>
              <a:rPr lang="ja-JP" altLang="en-US" dirty="0">
                <a:solidFill>
                  <a:schemeClr val="tx1"/>
                </a:solidFill>
              </a:rPr>
              <a:t>げいのうじんの なかで すきな ひとが いますか。</a:t>
            </a: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→ </a:t>
            </a:r>
            <a:r>
              <a:rPr lang="ja-JP" altLang="en-US" dirty="0">
                <a:solidFill>
                  <a:schemeClr val="accent5"/>
                </a:solidFill>
              </a:rPr>
              <a:t>はい、〇〇〇が すきです</a:t>
            </a:r>
            <a:r>
              <a:rPr lang="ja-JP" altLang="en-US" dirty="0">
                <a:solidFill>
                  <a:schemeClr val="tx1"/>
                </a:solidFill>
              </a:rPr>
              <a:t>。</a:t>
            </a:r>
          </a:p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</a:t>
            </a:r>
            <a:r>
              <a:rPr lang="ja-JP" altLang="en-US" dirty="0">
                <a:solidFill>
                  <a:schemeClr val="tx1"/>
                </a:solidFill>
              </a:rPr>
              <a:t>いちばん たべたい ものは なんですか。</a:t>
            </a: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→ </a:t>
            </a:r>
            <a:r>
              <a:rPr lang="ja-JP" altLang="en-US" dirty="0">
                <a:solidFill>
                  <a:schemeClr val="accent5"/>
                </a:solidFill>
              </a:rPr>
              <a:t>サムゲタンです。</a:t>
            </a:r>
          </a:p>
          <a:p>
            <a:pPr>
              <a:lnSpc>
                <a:spcPct val="150000"/>
              </a:lnSpc>
            </a:pPr>
            <a:r>
              <a:rPr lang="en-US" altLang="ja-JP" dirty="0">
                <a:solidFill>
                  <a:schemeClr val="tx1"/>
                </a:solidFill>
              </a:rPr>
              <a:t>• (</a:t>
            </a:r>
            <a:r>
              <a:rPr lang="ja-JP" altLang="en-US" dirty="0">
                <a:solidFill>
                  <a:schemeClr val="tx1"/>
                </a:solidFill>
              </a:rPr>
              <a:t>전주</a:t>
            </a:r>
            <a:r>
              <a:rPr lang="en-US" altLang="ja-JP" dirty="0">
                <a:solidFill>
                  <a:schemeClr val="tx1"/>
                </a:solidFill>
              </a:rPr>
              <a:t>)</a:t>
            </a:r>
            <a:r>
              <a:rPr lang="ja-JP" altLang="en-US" dirty="0">
                <a:solidFill>
                  <a:schemeClr val="tx1"/>
                </a:solidFill>
              </a:rPr>
              <a:t>へ いった ことが ありますか。</a:t>
            </a:r>
            <a:r>
              <a:rPr lang="en-US" altLang="ja-JP" dirty="0">
                <a:solidFill>
                  <a:schemeClr val="tx1"/>
                </a:solidFill>
              </a:rPr>
              <a:t>(</a:t>
            </a:r>
            <a:r>
              <a:rPr lang="ja-JP" altLang="en-US" dirty="0">
                <a:solidFill>
                  <a:schemeClr val="tx1"/>
                </a:solidFill>
              </a:rPr>
              <a:t>전주</a:t>
            </a:r>
            <a:r>
              <a:rPr lang="en-US" altLang="ja-JP" dirty="0">
                <a:solidFill>
                  <a:schemeClr val="tx1"/>
                </a:solidFill>
              </a:rPr>
              <a:t>)</a:t>
            </a:r>
            <a:r>
              <a:rPr lang="ja-JP" altLang="en-US" dirty="0">
                <a:solidFill>
                  <a:schemeClr val="tx1"/>
                </a:solidFill>
              </a:rPr>
              <a:t>は </a:t>
            </a:r>
            <a:r>
              <a:rPr lang="en-US" altLang="ja-JP" dirty="0">
                <a:solidFill>
                  <a:schemeClr val="tx1"/>
                </a:solidFill>
              </a:rPr>
              <a:t>(</a:t>
            </a:r>
            <a:r>
              <a:rPr lang="ja-JP" altLang="en-US" dirty="0">
                <a:solidFill>
                  <a:schemeClr val="tx1"/>
                </a:solidFill>
              </a:rPr>
              <a:t>비빔밥</a:t>
            </a:r>
            <a:r>
              <a:rPr lang="en-US" altLang="ja-JP" dirty="0">
                <a:solidFill>
                  <a:schemeClr val="tx1"/>
                </a:solidFill>
              </a:rPr>
              <a:t>)</a:t>
            </a:r>
            <a:r>
              <a:rPr lang="ja-JP" altLang="en-US" dirty="0">
                <a:solidFill>
                  <a:schemeClr val="tx1"/>
                </a:solidFill>
              </a:rPr>
              <a:t>が おいしいです。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92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모서리가 둥근 직사각형 2"/>
          <p:cNvSpPr/>
          <p:nvPr/>
        </p:nvSpPr>
        <p:spPr>
          <a:xfrm>
            <a:off x="414971" y="1628800"/>
            <a:ext cx="4032448" cy="439248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4608004" y="1628800"/>
            <a:ext cx="4032448" cy="2016224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모서리가 둥근 직사각형 6"/>
          <p:cNvSpPr/>
          <p:nvPr/>
        </p:nvSpPr>
        <p:spPr>
          <a:xfrm>
            <a:off x="4627439" y="4005064"/>
            <a:ext cx="4032448" cy="2016224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TextBox 7"/>
          <p:cNvSpPr txBox="1"/>
          <p:nvPr/>
        </p:nvSpPr>
        <p:spPr>
          <a:xfrm>
            <a:off x="739007" y="1988840"/>
            <a:ext cx="16921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추천 지역</a:t>
            </a:r>
            <a:endParaRPr lang="en-US" altLang="ko-KR" dirty="0" smtClean="0"/>
          </a:p>
          <a:p>
            <a:endParaRPr lang="en-US" altLang="ko-KR" dirty="0"/>
          </a:p>
          <a:p>
            <a:pPr marL="285750" indent="-285750">
              <a:buFont typeface="Arial" pitchFamily="34" charset="0"/>
              <a:buChar char="•"/>
            </a:pPr>
            <a:r>
              <a:rPr lang="ko-KR" altLang="en-US" dirty="0" smtClean="0"/>
              <a:t>전주</a:t>
            </a:r>
            <a:endParaRPr lang="ko-KR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860032" y="1956574"/>
            <a:ext cx="16921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추천 명소</a:t>
            </a:r>
            <a:endParaRPr lang="en-US" altLang="ko-KR" dirty="0" smtClean="0"/>
          </a:p>
          <a:p>
            <a:endParaRPr lang="en-US" altLang="ko-KR" dirty="0"/>
          </a:p>
          <a:p>
            <a:pPr marL="285750" indent="-285750">
              <a:buFont typeface="Arial" pitchFamily="34" charset="0"/>
              <a:buChar char="•"/>
            </a:pPr>
            <a:r>
              <a:rPr lang="ko-KR" altLang="en-US" dirty="0" smtClean="0"/>
              <a:t>한옥 마을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860032" y="4365104"/>
            <a:ext cx="16921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추천 음식</a:t>
            </a:r>
            <a:endParaRPr lang="en-US" altLang="ko-KR" dirty="0" smtClean="0"/>
          </a:p>
          <a:p>
            <a:endParaRPr lang="en-US" altLang="ko-KR" dirty="0"/>
          </a:p>
          <a:p>
            <a:pPr marL="285750" indent="-285750">
              <a:buFont typeface="Arial" pitchFamily="34" charset="0"/>
              <a:buChar char="•"/>
            </a:pPr>
            <a:r>
              <a:rPr lang="ko-KR" altLang="en-US" dirty="0" smtClean="0"/>
              <a:t>비빔밥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94675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아사쿠사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 err="1"/>
              <a:t>센소지</a:t>
            </a:r>
            <a:r>
              <a:rPr lang="en-US" altLang="ko-KR" dirty="0"/>
              <a:t>(</a:t>
            </a:r>
            <a:r>
              <a:rPr lang="ko-KR" altLang="en-US" dirty="0"/>
              <a:t>せんそうじ</a:t>
            </a:r>
            <a:r>
              <a:rPr lang="en-US" altLang="ko-KR" dirty="0"/>
              <a:t>)</a:t>
            </a:r>
            <a:r>
              <a:rPr lang="ko-KR" altLang="en-US" dirty="0"/>
              <a:t>를 중심으로 신사</a:t>
            </a:r>
            <a:r>
              <a:rPr lang="en-US" altLang="ko-KR" dirty="0"/>
              <a:t>, </a:t>
            </a:r>
            <a:r>
              <a:rPr lang="ko-KR" altLang="en-US" dirty="0"/>
              <a:t>사원</a:t>
            </a:r>
            <a:r>
              <a:rPr lang="en-US" altLang="ko-KR" dirty="0"/>
              <a:t>, </a:t>
            </a:r>
            <a:r>
              <a:rPr lang="ko-KR" altLang="en-US" dirty="0"/>
              <a:t>불상 등이 잘 보존되어 </a:t>
            </a:r>
            <a:r>
              <a:rPr lang="ko-KR" altLang="en-US" dirty="0" smtClean="0"/>
              <a:t>있어 </a:t>
            </a:r>
            <a:r>
              <a:rPr lang="ko-KR" altLang="en-US" dirty="0"/>
              <a:t>일본의 전통적인 분위기를 느낄 수 있다</a:t>
            </a:r>
            <a:r>
              <a:rPr lang="en-US" altLang="ko-KR" dirty="0"/>
              <a:t>. 1000</a:t>
            </a:r>
            <a:r>
              <a:rPr lang="ko-KR" altLang="en-US" dirty="0"/>
              <a:t>년이 넘도록 </a:t>
            </a:r>
            <a:r>
              <a:rPr lang="ko-KR" altLang="en-US" dirty="0" err="1" smtClean="0"/>
              <a:t>아사쿠사의</a:t>
            </a:r>
            <a:r>
              <a:rPr lang="ko-KR" altLang="en-US" dirty="0" smtClean="0"/>
              <a:t> </a:t>
            </a:r>
            <a:r>
              <a:rPr lang="ko-KR" altLang="en-US" dirty="0"/>
              <a:t>역사를 지켜봐 온 </a:t>
            </a:r>
            <a:r>
              <a:rPr lang="ko-KR" altLang="en-US" dirty="0" err="1"/>
              <a:t>가미나리몬</a:t>
            </a:r>
            <a:r>
              <a:rPr lang="en-US" altLang="ko-KR" dirty="0"/>
              <a:t>(</a:t>
            </a:r>
            <a:r>
              <a:rPr lang="ko-KR" altLang="en-US" dirty="0"/>
              <a:t>かみなりもん</a:t>
            </a:r>
            <a:r>
              <a:rPr lang="en-US" altLang="ko-KR" dirty="0"/>
              <a:t>)</a:t>
            </a:r>
            <a:r>
              <a:rPr lang="ko-KR" altLang="en-US" dirty="0"/>
              <a:t>은 </a:t>
            </a:r>
            <a:r>
              <a:rPr lang="ko-KR" altLang="en-US" dirty="0" err="1"/>
              <a:t>아사쿠사의</a:t>
            </a:r>
            <a:r>
              <a:rPr lang="ko-KR" altLang="en-US" dirty="0"/>
              <a:t> </a:t>
            </a:r>
            <a:r>
              <a:rPr lang="ko-KR" altLang="en-US" dirty="0" smtClean="0"/>
              <a:t>상징이라 할 </a:t>
            </a:r>
            <a:r>
              <a:rPr lang="ko-KR" altLang="en-US" dirty="0"/>
              <a:t>수 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95936" y="2916594"/>
            <a:ext cx="5004048" cy="375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3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smtClean="0"/>
              <a:t>도쿄 </a:t>
            </a:r>
            <a:r>
              <a:rPr lang="ko-KR" altLang="en-US" dirty="0" err="1" smtClean="0"/>
              <a:t>스카이트리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en-US" altLang="ko-KR" dirty="0"/>
              <a:t>2012</a:t>
            </a:r>
            <a:r>
              <a:rPr lang="ko-KR" altLang="en-US" dirty="0"/>
              <a:t>년에 준공된 높이 </a:t>
            </a:r>
            <a:r>
              <a:rPr lang="en-US" altLang="ko-KR" dirty="0"/>
              <a:t>634m</a:t>
            </a:r>
            <a:r>
              <a:rPr lang="ko-KR" altLang="en-US" dirty="0"/>
              <a:t>의 도쿄 </a:t>
            </a:r>
            <a:r>
              <a:rPr lang="ko-KR" altLang="en-US" dirty="0" err="1"/>
              <a:t>스카이트리</a:t>
            </a:r>
            <a:r>
              <a:rPr lang="en-US" altLang="ko-KR" dirty="0"/>
              <a:t>(</a:t>
            </a:r>
            <a:r>
              <a:rPr lang="ko-KR" altLang="en-US" dirty="0"/>
              <a:t>スカイツリー</a:t>
            </a:r>
            <a:r>
              <a:rPr lang="en-US" altLang="ko-KR" dirty="0"/>
              <a:t>)</a:t>
            </a:r>
            <a:r>
              <a:rPr lang="ko-KR" altLang="en-US" dirty="0"/>
              <a:t>는 </a:t>
            </a:r>
            <a:r>
              <a:rPr lang="en-US" altLang="ko-KR" dirty="0"/>
              <a:t>'</a:t>
            </a:r>
            <a:r>
              <a:rPr lang="ko-KR" altLang="en-US" dirty="0" smtClean="0"/>
              <a:t>세계에서 </a:t>
            </a:r>
            <a:r>
              <a:rPr lang="ko-KR" altLang="en-US" dirty="0"/>
              <a:t>가장 높은 전파 타워</a:t>
            </a:r>
            <a:r>
              <a:rPr lang="en-US" altLang="ko-KR" dirty="0"/>
              <a:t>'</a:t>
            </a:r>
            <a:r>
              <a:rPr lang="ko-KR" altLang="en-US" dirty="0"/>
              <a:t>로 기네스북에 올랐다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916594"/>
            <a:ext cx="5004048" cy="375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15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smtClean="0"/>
              <a:t>오사카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/>
              <a:t>오사카는 일본 제</a:t>
            </a:r>
            <a:r>
              <a:rPr lang="en-US" altLang="ko-KR" dirty="0"/>
              <a:t>2</a:t>
            </a:r>
            <a:r>
              <a:rPr lang="ko-KR" altLang="en-US" dirty="0"/>
              <a:t>의 도시이다</a:t>
            </a:r>
            <a:r>
              <a:rPr lang="en-US" altLang="ko-KR" dirty="0"/>
              <a:t>. </a:t>
            </a:r>
            <a:r>
              <a:rPr lang="ko-KR" altLang="en-US" dirty="0"/>
              <a:t>일본의 </a:t>
            </a:r>
            <a:r>
              <a:rPr lang="en-US" altLang="ko-KR" dirty="0"/>
              <a:t>3</a:t>
            </a:r>
            <a:r>
              <a:rPr lang="ko-KR" altLang="en-US" dirty="0"/>
              <a:t>대 </a:t>
            </a:r>
            <a:r>
              <a:rPr lang="ko-KR" altLang="en-US" dirty="0" err="1" smtClean="0"/>
              <a:t>마쓰리중의</a:t>
            </a:r>
            <a:r>
              <a:rPr lang="ko-KR" altLang="en-US" dirty="0" smtClean="0"/>
              <a:t> </a:t>
            </a:r>
            <a:r>
              <a:rPr lang="ko-KR" altLang="en-US" dirty="0"/>
              <a:t>하나인 </a:t>
            </a:r>
            <a:r>
              <a:rPr lang="ko-KR" altLang="en-US" dirty="0" err="1"/>
              <a:t>덴진마쓰리가</a:t>
            </a:r>
            <a:r>
              <a:rPr lang="ko-KR" altLang="en-US" dirty="0"/>
              <a:t> 열리며</a:t>
            </a:r>
            <a:r>
              <a:rPr lang="en-US" altLang="ko-KR" dirty="0"/>
              <a:t>, </a:t>
            </a:r>
            <a:r>
              <a:rPr lang="ko-KR" altLang="en-US" dirty="0"/>
              <a:t>번화가인 </a:t>
            </a:r>
            <a:r>
              <a:rPr lang="ko-KR" altLang="en-US" dirty="0" err="1" smtClean="0"/>
              <a:t>도톤보리</a:t>
            </a:r>
            <a:r>
              <a:rPr lang="en-US" altLang="ko-KR" dirty="0"/>
              <a:t>(</a:t>
            </a:r>
            <a:r>
              <a:rPr lang="ko-KR" altLang="en-US" dirty="0"/>
              <a:t>どうとんぼり</a:t>
            </a:r>
            <a:r>
              <a:rPr lang="en-US" altLang="ko-KR" dirty="0"/>
              <a:t>)</a:t>
            </a:r>
            <a:r>
              <a:rPr lang="ko-KR" altLang="en-US" dirty="0"/>
              <a:t>와 </a:t>
            </a:r>
            <a:r>
              <a:rPr lang="ko-KR" altLang="en-US" dirty="0" err="1"/>
              <a:t>오사카성</a:t>
            </a:r>
            <a:r>
              <a:rPr lang="en-US" altLang="ko-KR" dirty="0"/>
              <a:t>(</a:t>
            </a:r>
            <a:r>
              <a:rPr lang="ko-KR" altLang="en-US" dirty="0"/>
              <a:t>おおさかじょう</a:t>
            </a:r>
            <a:r>
              <a:rPr lang="en-US" altLang="ko-KR" dirty="0"/>
              <a:t>) </a:t>
            </a:r>
            <a:r>
              <a:rPr lang="ko-KR" altLang="en-US" dirty="0" smtClean="0"/>
              <a:t>등이 </a:t>
            </a:r>
            <a:r>
              <a:rPr lang="ko-KR" altLang="en-US" dirty="0"/>
              <a:t>유명하다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135927"/>
            <a:ext cx="5004048" cy="3314369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135927"/>
            <a:ext cx="3635896" cy="240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13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호류지</a:t>
            </a:r>
            <a:r>
              <a:rPr lang="ko-KR" altLang="en-US" dirty="0" smtClean="0"/>
              <a:t> 지역의 불교 건축물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호류지</a:t>
            </a:r>
            <a:r>
              <a:rPr lang="ko-KR" altLang="en-US" dirty="0" smtClean="0"/>
              <a:t> 절을 구성하고 있는 금당과 </a:t>
            </a:r>
            <a:r>
              <a:rPr lang="ko-KR" altLang="en-US" dirty="0" err="1" smtClean="0"/>
              <a:t>오중탑을</a:t>
            </a:r>
            <a:r>
              <a:rPr lang="ko-KR" altLang="en-US" dirty="0" smtClean="0"/>
              <a:t> 비롯한 건물은 세계에서 가장 오래된 목조 건물로</a:t>
            </a:r>
            <a:r>
              <a:rPr lang="en-US" altLang="ko-KR" dirty="0" smtClean="0"/>
              <a:t>, 1993</a:t>
            </a:r>
            <a:r>
              <a:rPr lang="ko-KR" altLang="en-US" dirty="0" smtClean="0"/>
              <a:t>년에 일본 최초로 세계문화유산에 등록되었다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916594"/>
            <a:ext cx="5004048" cy="375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36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교토의</a:t>
            </a:r>
            <a:r>
              <a:rPr lang="ko-KR" altLang="en-US" dirty="0" smtClean="0"/>
              <a:t> 문화재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 err="1"/>
              <a:t>교토는</a:t>
            </a:r>
            <a:r>
              <a:rPr lang="ko-KR" altLang="en-US" dirty="0"/>
              <a:t> </a:t>
            </a:r>
            <a:r>
              <a:rPr lang="en-US" altLang="ko-KR" dirty="0"/>
              <a:t>1000</a:t>
            </a:r>
            <a:r>
              <a:rPr lang="ko-KR" altLang="en-US" dirty="0"/>
              <a:t>년 이상 일본의 수도였던 곳으로 수많은 문화재가 </a:t>
            </a:r>
            <a:r>
              <a:rPr lang="ko-KR" altLang="en-US" dirty="0" smtClean="0"/>
              <a:t>있다</a:t>
            </a:r>
            <a:r>
              <a:rPr lang="en-US" altLang="ko-KR" dirty="0"/>
              <a:t>. </a:t>
            </a:r>
            <a:r>
              <a:rPr lang="ko-KR" altLang="en-US" dirty="0"/>
              <a:t>그 중에서 </a:t>
            </a:r>
            <a:r>
              <a:rPr lang="ko-KR" altLang="en-US" dirty="0" err="1"/>
              <a:t>기요미즈데라</a:t>
            </a:r>
            <a:r>
              <a:rPr lang="en-US" altLang="ko-KR" dirty="0"/>
              <a:t>(</a:t>
            </a:r>
            <a:r>
              <a:rPr lang="ko-KR" altLang="en-US" dirty="0"/>
              <a:t>きよみずでら</a:t>
            </a:r>
            <a:r>
              <a:rPr lang="en-US" altLang="ko-KR" dirty="0"/>
              <a:t>), </a:t>
            </a:r>
            <a:r>
              <a:rPr lang="ko-KR" altLang="en-US" dirty="0" err="1"/>
              <a:t>긴카쿠지</a:t>
            </a:r>
            <a:r>
              <a:rPr lang="en-US" altLang="ko-KR" dirty="0"/>
              <a:t>(</a:t>
            </a:r>
            <a:r>
              <a:rPr lang="ko-KR" altLang="en-US" dirty="0"/>
              <a:t>きんかくじ</a:t>
            </a:r>
            <a:r>
              <a:rPr lang="en-US" altLang="ko-KR" dirty="0" smtClean="0"/>
              <a:t>) </a:t>
            </a:r>
            <a:r>
              <a:rPr lang="ko-KR" altLang="en-US" dirty="0" smtClean="0"/>
              <a:t>등을 </a:t>
            </a:r>
            <a:r>
              <a:rPr lang="ko-KR" altLang="en-US" dirty="0"/>
              <a:t>비롯한 </a:t>
            </a:r>
            <a:r>
              <a:rPr lang="en-US" altLang="ko-KR" dirty="0"/>
              <a:t>17</a:t>
            </a:r>
            <a:r>
              <a:rPr lang="ko-KR" altLang="en-US" dirty="0"/>
              <a:t>곳의 사원과 신사 성곽이 세계문화유산으로 </a:t>
            </a:r>
            <a:r>
              <a:rPr lang="ko-KR" altLang="en-US" dirty="0" smtClean="0"/>
              <a:t>지정되었다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8381" y="3135927"/>
            <a:ext cx="4419158" cy="3314369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999" y="3135927"/>
            <a:ext cx="3210921" cy="240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시라카와고와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닛코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 err="1"/>
              <a:t>시라카와고</a:t>
            </a:r>
            <a:r>
              <a:rPr lang="en-US" altLang="ko-KR" dirty="0"/>
              <a:t>(</a:t>
            </a:r>
            <a:r>
              <a:rPr lang="ko-KR" altLang="en-US" dirty="0"/>
              <a:t>しらかわごう</a:t>
            </a:r>
            <a:r>
              <a:rPr lang="en-US" altLang="ko-KR" dirty="0"/>
              <a:t>)</a:t>
            </a:r>
            <a:r>
              <a:rPr lang="ko-KR" altLang="en-US" dirty="0"/>
              <a:t>의 </a:t>
            </a:r>
            <a:r>
              <a:rPr lang="ko-KR" altLang="en-US" dirty="0" err="1"/>
              <a:t>합장촌은</a:t>
            </a:r>
            <a:r>
              <a:rPr lang="ko-KR" altLang="en-US" dirty="0"/>
              <a:t> 독특한 지붕 양식으로 된 </a:t>
            </a:r>
            <a:r>
              <a:rPr lang="ko-KR" altLang="en-US" dirty="0" smtClean="0"/>
              <a:t>초가 </a:t>
            </a:r>
            <a:r>
              <a:rPr lang="ko-KR" altLang="en-US" dirty="0"/>
              <a:t>마을로</a:t>
            </a:r>
            <a:r>
              <a:rPr lang="en-US" altLang="ko-KR" dirty="0"/>
              <a:t>, </a:t>
            </a:r>
            <a:r>
              <a:rPr lang="ko-KR" altLang="en-US" dirty="0"/>
              <a:t>세계문화유산에 등재되어 있다</a:t>
            </a:r>
            <a:r>
              <a:rPr lang="en-US" altLang="ko-KR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ko-KR" altLang="en-US" dirty="0" smtClean="0"/>
              <a:t>또한 </a:t>
            </a:r>
            <a:r>
              <a:rPr lang="ko-KR" altLang="en-US" dirty="0" err="1"/>
              <a:t>닛코</a:t>
            </a:r>
            <a:r>
              <a:rPr lang="en-US" altLang="ko-KR" dirty="0"/>
              <a:t>(</a:t>
            </a:r>
            <a:r>
              <a:rPr lang="ko-KR" altLang="en-US" dirty="0"/>
              <a:t>にっこう</a:t>
            </a:r>
            <a:r>
              <a:rPr lang="en-US" altLang="ko-KR" dirty="0"/>
              <a:t>)</a:t>
            </a:r>
            <a:r>
              <a:rPr lang="ko-KR" altLang="en-US" dirty="0"/>
              <a:t>의 신사와 사원은 </a:t>
            </a:r>
            <a:r>
              <a:rPr lang="ko-KR" altLang="en-US" dirty="0" err="1"/>
              <a:t>도쿠가와</a:t>
            </a:r>
            <a:r>
              <a:rPr lang="ko-KR" altLang="en-US" dirty="0"/>
              <a:t> </a:t>
            </a:r>
            <a:r>
              <a:rPr lang="ko-KR" altLang="en-US" dirty="0" err="1"/>
              <a:t>이에야스를</a:t>
            </a:r>
            <a:r>
              <a:rPr lang="ko-KR" altLang="en-US" dirty="0"/>
              <a:t> </a:t>
            </a:r>
            <a:r>
              <a:rPr lang="ko-KR" altLang="en-US" dirty="0" smtClean="0"/>
              <a:t>기리는 </a:t>
            </a:r>
            <a:r>
              <a:rPr lang="ko-KR" altLang="en-US" dirty="0" err="1" smtClean="0"/>
              <a:t>도쇼구</a:t>
            </a:r>
            <a:r>
              <a:rPr lang="en-US" altLang="ko-KR" dirty="0"/>
              <a:t>(</a:t>
            </a:r>
            <a:r>
              <a:rPr lang="ko-KR" altLang="en-US" dirty="0"/>
              <a:t>とうしょうぐう</a:t>
            </a:r>
            <a:r>
              <a:rPr lang="en-US" altLang="ko-KR" dirty="0"/>
              <a:t>)</a:t>
            </a:r>
            <a:r>
              <a:rPr lang="ko-KR" altLang="en-US" dirty="0"/>
              <a:t>를 비롯한 신사와 사원이 문화유산으로 </a:t>
            </a:r>
            <a:r>
              <a:rPr lang="ko-KR" altLang="en-US" dirty="0" smtClean="0"/>
              <a:t>등록되었다</a:t>
            </a:r>
            <a:r>
              <a:rPr lang="en-US" altLang="ko-KR" dirty="0"/>
              <a:t>. </a:t>
            </a:r>
            <a:r>
              <a:rPr lang="ko-KR" altLang="en-US" dirty="0" err="1"/>
              <a:t>닛코에는</a:t>
            </a:r>
            <a:r>
              <a:rPr lang="ko-KR" altLang="en-US" dirty="0"/>
              <a:t> ‘듣지 않고 보지 말고 말하지 말라’는 의미를 </a:t>
            </a:r>
            <a:r>
              <a:rPr lang="ko-KR" altLang="en-US" dirty="0" err="1" smtClean="0"/>
              <a:t>담고있는</a:t>
            </a:r>
            <a:r>
              <a:rPr lang="ko-KR" altLang="en-US" dirty="0" smtClean="0"/>
              <a:t> </a:t>
            </a:r>
            <a:r>
              <a:rPr lang="ko-KR" altLang="en-US" dirty="0"/>
              <a:t>세 마리의 원숭이 조각이 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538" y="3861048"/>
            <a:ext cx="3901440" cy="2609088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8024" y="3835256"/>
            <a:ext cx="3513173" cy="263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89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/>
                </a:solidFill>
              </a:rPr>
              <a:t>일본의 명소와 세계유산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692A641-88B8-4D02-9EDF-C58091780DEF}"/>
              </a:ext>
            </a:extLst>
          </p:cNvPr>
          <p:cNvSpPr txBox="1"/>
          <p:nvPr/>
        </p:nvSpPr>
        <p:spPr>
          <a:xfrm>
            <a:off x="323528" y="1162268"/>
            <a:ext cx="8568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히메지</a:t>
            </a:r>
            <a:r>
              <a:rPr lang="ko-KR" altLang="en-US" dirty="0" smtClean="0"/>
              <a:t> 성</a:t>
            </a:r>
            <a:endParaRPr lang="en-US" altLang="ko-KR" dirty="0" smtClean="0"/>
          </a:p>
          <a:p>
            <a:pPr algn="just">
              <a:lnSpc>
                <a:spcPct val="150000"/>
              </a:lnSpc>
            </a:pPr>
            <a:r>
              <a:rPr lang="ko-KR" altLang="en-US" dirty="0" err="1" smtClean="0"/>
              <a:t>효고현의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히메지성</a:t>
            </a:r>
            <a:r>
              <a:rPr lang="en-US" altLang="ko-KR" dirty="0" smtClean="0"/>
              <a:t>(</a:t>
            </a:r>
            <a:r>
              <a:rPr lang="ja-JP" altLang="en-US" dirty="0" smtClean="0"/>
              <a:t>ひめじじょう</a:t>
            </a:r>
            <a:r>
              <a:rPr lang="en-US" altLang="ja-JP" dirty="0" smtClean="0"/>
              <a:t>)</a:t>
            </a:r>
            <a:r>
              <a:rPr lang="ko-KR" altLang="en-US" dirty="0" smtClean="0"/>
              <a:t>은 일본에서 가장 아름다운 성으로 알려져 있으며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세계문화유산에 등재되어 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흰색 벽과 우아하게 위로 젖혀진 처마가 마치 날아오르려는 백로처럼 보인다고 해서 </a:t>
            </a:r>
            <a:r>
              <a:rPr lang="en-US" altLang="ko-KR" dirty="0" smtClean="0"/>
              <a:t>‘</a:t>
            </a:r>
            <a:r>
              <a:rPr lang="ko-KR" altLang="en-US" dirty="0" err="1" smtClean="0"/>
              <a:t>백로성</a:t>
            </a:r>
            <a:r>
              <a:rPr lang="en-US" altLang="ko-KR" dirty="0" smtClean="0"/>
              <a:t>’</a:t>
            </a:r>
            <a:r>
              <a:rPr lang="ko-KR" altLang="en-US" dirty="0" smtClean="0"/>
              <a:t>으로도 불린다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125096"/>
            <a:ext cx="5004048" cy="333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85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8864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2"/>
                </a:solidFill>
              </a:rPr>
              <a:t>한국과 일본의 </a:t>
            </a:r>
            <a:r>
              <a:rPr lang="ko-KR" altLang="en-US" dirty="0" smtClean="0">
                <a:solidFill>
                  <a:schemeClr val="accent2"/>
                </a:solidFill>
              </a:rPr>
              <a:t>명소를 조사해 </a:t>
            </a:r>
            <a:r>
              <a:rPr lang="ko-KR" altLang="en-US" dirty="0">
                <a:solidFill>
                  <a:schemeClr val="accent2"/>
                </a:solidFill>
              </a:rPr>
              <a:t>보자</a:t>
            </a:r>
            <a:r>
              <a:rPr lang="en-US" altLang="ko-KR" dirty="0">
                <a:solidFill>
                  <a:schemeClr val="accent2"/>
                </a:solidFill>
              </a:rPr>
              <a:t>.</a:t>
            </a:r>
            <a:endParaRPr lang="ko-KR" altLang="en-US" dirty="0">
              <a:solidFill>
                <a:schemeClr val="accent2"/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20" y="1563116"/>
            <a:ext cx="8971533" cy="495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2132855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세계에서 가장 높은 전파 타워는 </a:t>
            </a:r>
            <a:r>
              <a:rPr lang="ko-KR" altLang="en-US" dirty="0" err="1" smtClean="0"/>
              <a:t>도쿄스카이트리로</a:t>
            </a:r>
            <a:r>
              <a:rPr lang="ko-KR" altLang="en-US" dirty="0" smtClean="0"/>
              <a:t> </a:t>
            </a:r>
            <a:r>
              <a:rPr lang="en-US" altLang="ko-KR" dirty="0" smtClean="0"/>
              <a:t>634m</a:t>
            </a:r>
            <a:r>
              <a:rPr lang="ko-KR" altLang="en-US" dirty="0" smtClean="0"/>
              <a:t>이다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smtClean="0"/>
              <a:t>삶의 처세술을 잘 알려주는 세 마리의 원숭이 조각상이 있는 곳은 </a:t>
            </a:r>
            <a:r>
              <a:rPr lang="ko-KR" altLang="en-US" dirty="0" err="1" smtClean="0"/>
              <a:t>오사카성이다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115616" y="4539515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히메지성은</a:t>
            </a:r>
            <a:r>
              <a:rPr lang="ko-KR" altLang="en-US" dirty="0" smtClean="0"/>
              <a:t> 흰색 벽과 우아하게 위로 젖혀진 처마가 마치 날아오르려는 백로처럼 보인다고 해서 </a:t>
            </a:r>
            <a:r>
              <a:rPr lang="en-US" altLang="ko-KR" dirty="0" smtClean="0"/>
              <a:t>(     </a:t>
            </a:r>
            <a:r>
              <a:rPr lang="en-US" altLang="ko-KR" dirty="0"/>
              <a:t>) </a:t>
            </a:r>
            <a:r>
              <a:rPr lang="ko-KR" altLang="en-US" dirty="0" smtClean="0"/>
              <a:t>이라는 별칭을 가지고 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grpSp>
        <p:nvGrpSpPr>
          <p:cNvPr id="4" name="그룹 3"/>
          <p:cNvGrpSpPr/>
          <p:nvPr/>
        </p:nvGrpSpPr>
        <p:grpSpPr>
          <a:xfrm>
            <a:off x="374952" y="1761480"/>
            <a:ext cx="8445520" cy="1835636"/>
            <a:chOff x="374952" y="2025412"/>
            <a:chExt cx="8445520" cy="1835636"/>
          </a:xfrm>
        </p:grpSpPr>
        <p:sp>
          <p:nvSpPr>
            <p:cNvPr id="5" name="모서리가 둥근 직사각형 4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6" name="그림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7" name="그룹 6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9" name="그림 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0" name="직사각형 9"/>
          <p:cNvSpPr/>
          <p:nvPr/>
        </p:nvSpPr>
        <p:spPr>
          <a:xfrm>
            <a:off x="7803734" y="2137864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2" name="직사각형 11"/>
          <p:cNvSpPr/>
          <p:nvPr/>
        </p:nvSpPr>
        <p:spPr>
          <a:xfrm>
            <a:off x="1188168" y="5200263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 err="1" smtClean="0">
                <a:solidFill>
                  <a:srgbClr val="FF0000"/>
                </a:solidFill>
              </a:rPr>
              <a:t>백로성</a:t>
            </a:r>
            <a:endParaRPr lang="en-US" altLang="ko-KR" dirty="0">
              <a:solidFill>
                <a:srgbClr val="FF0000"/>
              </a:solidFill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2608054" y="2964420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X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40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1127</TotalTime>
  <Words>1918</Words>
  <Application>Microsoft Office PowerPoint</Application>
  <PresentationFormat>화면 슬라이드 쇼(4:3)</PresentationFormat>
  <Paragraphs>603</Paragraphs>
  <Slides>42</Slides>
  <Notes>0</Notes>
  <HiddenSlides>0</HiddenSlides>
  <MMClips>85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42</vt:i4>
      </vt:variant>
    </vt:vector>
  </HeadingPairs>
  <TitlesOfParts>
    <vt:vector size="43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251</cp:revision>
  <dcterms:created xsi:type="dcterms:W3CDTF">2017-12-15T08:28:39Z</dcterms:created>
  <dcterms:modified xsi:type="dcterms:W3CDTF">2018-02-07T07:38:26Z</dcterms:modified>
</cp:coreProperties>
</file>