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95" r:id="rId5"/>
    <p:sldId id="259" r:id="rId6"/>
    <p:sldId id="314" r:id="rId7"/>
    <p:sldId id="260" r:id="rId8"/>
    <p:sldId id="261" r:id="rId9"/>
    <p:sldId id="304" r:id="rId10"/>
    <p:sldId id="263" r:id="rId11"/>
    <p:sldId id="305" r:id="rId12"/>
    <p:sldId id="306" r:id="rId13"/>
    <p:sldId id="315" r:id="rId14"/>
    <p:sldId id="264" r:id="rId15"/>
    <p:sldId id="307" r:id="rId16"/>
    <p:sldId id="298" r:id="rId17"/>
    <p:sldId id="299" r:id="rId18"/>
    <p:sldId id="268" r:id="rId19"/>
    <p:sldId id="316" r:id="rId20"/>
    <p:sldId id="271" r:id="rId21"/>
    <p:sldId id="301" r:id="rId22"/>
    <p:sldId id="303" r:id="rId23"/>
    <p:sldId id="274" r:id="rId24"/>
    <p:sldId id="275" r:id="rId25"/>
    <p:sldId id="276" r:id="rId26"/>
    <p:sldId id="277" r:id="rId27"/>
    <p:sldId id="278" r:id="rId28"/>
    <p:sldId id="308" r:id="rId29"/>
    <p:sldId id="280" r:id="rId30"/>
    <p:sldId id="309" r:id="rId31"/>
    <p:sldId id="283" r:id="rId32"/>
    <p:sldId id="310" r:id="rId33"/>
    <p:sldId id="284" r:id="rId34"/>
    <p:sldId id="285" r:id="rId35"/>
    <p:sldId id="288" r:id="rId36"/>
    <p:sldId id="289" r:id="rId37"/>
    <p:sldId id="311" r:id="rId38"/>
    <p:sldId id="312" r:id="rId39"/>
    <p:sldId id="313" r:id="rId40"/>
    <p:sldId id="290" r:id="rId41"/>
    <p:sldId id="293" r:id="rId42"/>
    <p:sldId id="294" r:id="rId4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D96"/>
    <a:srgbClr val="FFFFCC"/>
    <a:srgbClr val="DBC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159" autoAdjust="0"/>
    <p:restoredTop sz="9466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50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33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93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59529" cy="122464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9529" y="0"/>
            <a:ext cx="6384470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63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36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33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10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94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7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50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81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669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26.mp3"/><Relationship Id="rId13" Type="http://schemas.openxmlformats.org/officeDocument/2006/relationships/image" Target="../media/image34.png"/><Relationship Id="rId3" Type="http://schemas.microsoft.com/office/2007/relationships/media" Target="../media/media24.mp3"/><Relationship Id="rId7" Type="http://schemas.microsoft.com/office/2007/relationships/media" Target="../media/media26.mp3"/><Relationship Id="rId12" Type="http://schemas.openxmlformats.org/officeDocument/2006/relationships/image" Target="../media/image31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audio" Target="../media/media25.mp3"/><Relationship Id="rId11" Type="http://schemas.openxmlformats.org/officeDocument/2006/relationships/image" Target="../media/image30.png"/><Relationship Id="rId5" Type="http://schemas.microsoft.com/office/2007/relationships/media" Target="../media/media25.mp3"/><Relationship Id="rId10" Type="http://schemas.openxmlformats.org/officeDocument/2006/relationships/image" Target="../media/image37.JPG"/><Relationship Id="rId4" Type="http://schemas.openxmlformats.org/officeDocument/2006/relationships/audio" Target="../media/media24.mp3"/><Relationship Id="rId9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30.mp3"/><Relationship Id="rId13" Type="http://schemas.openxmlformats.org/officeDocument/2006/relationships/image" Target="../media/image30.png"/><Relationship Id="rId3" Type="http://schemas.microsoft.com/office/2007/relationships/media" Target="../media/media28.mp3"/><Relationship Id="rId7" Type="http://schemas.microsoft.com/office/2007/relationships/media" Target="../media/media30.mp3"/><Relationship Id="rId12" Type="http://schemas.openxmlformats.org/officeDocument/2006/relationships/image" Target="../media/image38.JP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audio" Target="../media/media29.mp3"/><Relationship Id="rId11" Type="http://schemas.openxmlformats.org/officeDocument/2006/relationships/slideLayout" Target="../slideLayouts/slideLayout4.xml"/><Relationship Id="rId5" Type="http://schemas.microsoft.com/office/2007/relationships/media" Target="../media/media29.mp3"/><Relationship Id="rId10" Type="http://schemas.openxmlformats.org/officeDocument/2006/relationships/audio" Target="../media/media31.mp3"/><Relationship Id="rId4" Type="http://schemas.openxmlformats.org/officeDocument/2006/relationships/audio" Target="../media/media28.mp3"/><Relationship Id="rId9" Type="http://schemas.microsoft.com/office/2007/relationships/media" Target="../media/media31.mp3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35.mp3"/><Relationship Id="rId13" Type="http://schemas.microsoft.com/office/2007/relationships/media" Target="../media/media38.mp3"/><Relationship Id="rId18" Type="http://schemas.openxmlformats.org/officeDocument/2006/relationships/image" Target="../media/image34.png"/><Relationship Id="rId3" Type="http://schemas.microsoft.com/office/2007/relationships/media" Target="../media/media33.mp3"/><Relationship Id="rId7" Type="http://schemas.microsoft.com/office/2007/relationships/media" Target="../media/media35.mp3"/><Relationship Id="rId12" Type="http://schemas.openxmlformats.org/officeDocument/2006/relationships/audio" Target="../media/media37.mp3"/><Relationship Id="rId17" Type="http://schemas.openxmlformats.org/officeDocument/2006/relationships/image" Target="../media/image30.png"/><Relationship Id="rId2" Type="http://schemas.openxmlformats.org/officeDocument/2006/relationships/audio" Target="../media/media32.mp3"/><Relationship Id="rId16" Type="http://schemas.openxmlformats.org/officeDocument/2006/relationships/image" Target="../media/image39.jpg"/><Relationship Id="rId1" Type="http://schemas.microsoft.com/office/2007/relationships/media" Target="../media/media32.mp3"/><Relationship Id="rId6" Type="http://schemas.openxmlformats.org/officeDocument/2006/relationships/audio" Target="../media/media34.mp3"/><Relationship Id="rId11" Type="http://schemas.microsoft.com/office/2007/relationships/media" Target="../media/media37.mp3"/><Relationship Id="rId5" Type="http://schemas.microsoft.com/office/2007/relationships/media" Target="../media/media34.mp3"/><Relationship Id="rId15" Type="http://schemas.openxmlformats.org/officeDocument/2006/relationships/slideLayout" Target="../slideLayouts/slideLayout4.xml"/><Relationship Id="rId10" Type="http://schemas.openxmlformats.org/officeDocument/2006/relationships/audio" Target="../media/media36.mp3"/><Relationship Id="rId4" Type="http://schemas.openxmlformats.org/officeDocument/2006/relationships/audio" Target="../media/media33.mp3"/><Relationship Id="rId9" Type="http://schemas.microsoft.com/office/2007/relationships/media" Target="../media/media36.mp3"/><Relationship Id="rId14" Type="http://schemas.openxmlformats.org/officeDocument/2006/relationships/audio" Target="../media/media38.mp3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2.mp3"/><Relationship Id="rId13" Type="http://schemas.microsoft.com/office/2007/relationships/media" Target="../media/media45.mp3"/><Relationship Id="rId18" Type="http://schemas.openxmlformats.org/officeDocument/2006/relationships/audio" Target="../media/media47.mp3"/><Relationship Id="rId26" Type="http://schemas.openxmlformats.org/officeDocument/2006/relationships/image" Target="../media/image34.png"/><Relationship Id="rId3" Type="http://schemas.microsoft.com/office/2007/relationships/media" Target="../media/media40.mp3"/><Relationship Id="rId21" Type="http://schemas.microsoft.com/office/2007/relationships/media" Target="../media/media49.mp3"/><Relationship Id="rId7" Type="http://schemas.microsoft.com/office/2007/relationships/media" Target="../media/media42.mp3"/><Relationship Id="rId12" Type="http://schemas.openxmlformats.org/officeDocument/2006/relationships/audio" Target="../media/media44.mp3"/><Relationship Id="rId17" Type="http://schemas.microsoft.com/office/2007/relationships/media" Target="../media/media47.mp3"/><Relationship Id="rId25" Type="http://schemas.openxmlformats.org/officeDocument/2006/relationships/slideLayout" Target="../slideLayouts/slideLayout4.xml"/><Relationship Id="rId2" Type="http://schemas.openxmlformats.org/officeDocument/2006/relationships/audio" Target="../media/media39.mp3"/><Relationship Id="rId16" Type="http://schemas.openxmlformats.org/officeDocument/2006/relationships/audio" Target="../media/media46.mp3"/><Relationship Id="rId20" Type="http://schemas.openxmlformats.org/officeDocument/2006/relationships/audio" Target="../media/media48.mp3"/><Relationship Id="rId1" Type="http://schemas.microsoft.com/office/2007/relationships/media" Target="../media/media39.mp3"/><Relationship Id="rId6" Type="http://schemas.openxmlformats.org/officeDocument/2006/relationships/audio" Target="../media/media41.mp3"/><Relationship Id="rId11" Type="http://schemas.microsoft.com/office/2007/relationships/media" Target="../media/media44.mp3"/><Relationship Id="rId24" Type="http://schemas.openxmlformats.org/officeDocument/2006/relationships/audio" Target="../media/media50.mp3"/><Relationship Id="rId5" Type="http://schemas.microsoft.com/office/2007/relationships/media" Target="../media/media41.mp3"/><Relationship Id="rId15" Type="http://schemas.microsoft.com/office/2007/relationships/media" Target="../media/media46.mp3"/><Relationship Id="rId23" Type="http://schemas.microsoft.com/office/2007/relationships/media" Target="../media/media50.mp3"/><Relationship Id="rId10" Type="http://schemas.openxmlformats.org/officeDocument/2006/relationships/audio" Target="../media/media43.mp3"/><Relationship Id="rId19" Type="http://schemas.microsoft.com/office/2007/relationships/media" Target="../media/media48.mp3"/><Relationship Id="rId4" Type="http://schemas.openxmlformats.org/officeDocument/2006/relationships/audio" Target="../media/media40.mp3"/><Relationship Id="rId9" Type="http://schemas.microsoft.com/office/2007/relationships/media" Target="../media/media43.mp3"/><Relationship Id="rId14" Type="http://schemas.openxmlformats.org/officeDocument/2006/relationships/audio" Target="../media/media45.mp3"/><Relationship Id="rId22" Type="http://schemas.openxmlformats.org/officeDocument/2006/relationships/audio" Target="../media/media49.mp3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microsoft.com/office/2007/relationships/media" Target="../media/media52.mp3"/><Relationship Id="rId7" Type="http://schemas.openxmlformats.org/officeDocument/2006/relationships/image" Target="../media/image40.jpeg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image" Target="../media/image36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52.mp3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54.mp3"/><Relationship Id="rId7" Type="http://schemas.openxmlformats.org/officeDocument/2006/relationships/image" Target="../media/image43.jpeg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6" Type="http://schemas.openxmlformats.org/officeDocument/2006/relationships/image" Target="../media/image42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54.mp3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microsoft.com/office/2007/relationships/media" Target="../media/media56.mp3"/><Relationship Id="rId7" Type="http://schemas.openxmlformats.org/officeDocument/2006/relationships/image" Target="../media/image45.JPG"/><Relationship Id="rId2" Type="http://schemas.openxmlformats.org/officeDocument/2006/relationships/audio" Target="../media/media55.mp3"/><Relationship Id="rId1" Type="http://schemas.microsoft.com/office/2007/relationships/media" Target="../media/media55.mp3"/><Relationship Id="rId6" Type="http://schemas.openxmlformats.org/officeDocument/2006/relationships/image" Target="../media/image44.JP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56.mp3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58.mp3"/><Relationship Id="rId7" Type="http://schemas.openxmlformats.org/officeDocument/2006/relationships/image" Target="../media/image47.jpg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6" Type="http://schemas.openxmlformats.org/officeDocument/2006/relationships/image" Target="../media/image46.JP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58.mp3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2.mp3"/><Relationship Id="rId13" Type="http://schemas.microsoft.com/office/2007/relationships/media" Target="../media/media65.mp3"/><Relationship Id="rId3" Type="http://schemas.microsoft.com/office/2007/relationships/media" Target="../media/media60.mp3"/><Relationship Id="rId7" Type="http://schemas.microsoft.com/office/2007/relationships/media" Target="../media/media62.mp3"/><Relationship Id="rId12" Type="http://schemas.openxmlformats.org/officeDocument/2006/relationships/audio" Target="../media/media64.mp3"/><Relationship Id="rId17" Type="http://schemas.openxmlformats.org/officeDocument/2006/relationships/image" Target="../media/image34.png"/><Relationship Id="rId2" Type="http://schemas.openxmlformats.org/officeDocument/2006/relationships/audio" Target="../media/media59.mp3"/><Relationship Id="rId16" Type="http://schemas.openxmlformats.org/officeDocument/2006/relationships/image" Target="../media/image48.jpeg"/><Relationship Id="rId1" Type="http://schemas.microsoft.com/office/2007/relationships/media" Target="../media/media59.mp3"/><Relationship Id="rId6" Type="http://schemas.openxmlformats.org/officeDocument/2006/relationships/audio" Target="../media/media61.mp3"/><Relationship Id="rId11" Type="http://schemas.microsoft.com/office/2007/relationships/media" Target="../media/media64.mp3"/><Relationship Id="rId5" Type="http://schemas.microsoft.com/office/2007/relationships/media" Target="../media/media61.mp3"/><Relationship Id="rId15" Type="http://schemas.openxmlformats.org/officeDocument/2006/relationships/slideLayout" Target="../slideLayouts/slideLayout5.xml"/><Relationship Id="rId10" Type="http://schemas.openxmlformats.org/officeDocument/2006/relationships/audio" Target="../media/media63.mp3"/><Relationship Id="rId4" Type="http://schemas.openxmlformats.org/officeDocument/2006/relationships/audio" Target="../media/media60.mp3"/><Relationship Id="rId9" Type="http://schemas.microsoft.com/office/2007/relationships/media" Target="../media/media63.mp3"/><Relationship Id="rId14" Type="http://schemas.openxmlformats.org/officeDocument/2006/relationships/audio" Target="../media/media65.mp3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9.mp3"/><Relationship Id="rId13" Type="http://schemas.microsoft.com/office/2007/relationships/media" Target="../media/media72.mp3"/><Relationship Id="rId18" Type="http://schemas.openxmlformats.org/officeDocument/2006/relationships/audio" Target="../media/media74.mp3"/><Relationship Id="rId3" Type="http://schemas.microsoft.com/office/2007/relationships/media" Target="../media/media67.mp3"/><Relationship Id="rId21" Type="http://schemas.microsoft.com/office/2007/relationships/media" Target="../media/media76.mp3"/><Relationship Id="rId7" Type="http://schemas.microsoft.com/office/2007/relationships/media" Target="../media/media69.mp3"/><Relationship Id="rId12" Type="http://schemas.openxmlformats.org/officeDocument/2006/relationships/audio" Target="../media/media71.mp3"/><Relationship Id="rId17" Type="http://schemas.microsoft.com/office/2007/relationships/media" Target="../media/media74.mp3"/><Relationship Id="rId2" Type="http://schemas.openxmlformats.org/officeDocument/2006/relationships/audio" Target="../media/media66.mp3"/><Relationship Id="rId16" Type="http://schemas.openxmlformats.org/officeDocument/2006/relationships/audio" Target="../media/media73.mp3"/><Relationship Id="rId20" Type="http://schemas.openxmlformats.org/officeDocument/2006/relationships/audio" Target="../media/media75.mp3"/><Relationship Id="rId1" Type="http://schemas.microsoft.com/office/2007/relationships/media" Target="../media/media66.mp3"/><Relationship Id="rId6" Type="http://schemas.openxmlformats.org/officeDocument/2006/relationships/audio" Target="../media/media68.mp3"/><Relationship Id="rId11" Type="http://schemas.microsoft.com/office/2007/relationships/media" Target="../media/media71.mp3"/><Relationship Id="rId24" Type="http://schemas.openxmlformats.org/officeDocument/2006/relationships/image" Target="../media/image34.png"/><Relationship Id="rId5" Type="http://schemas.microsoft.com/office/2007/relationships/media" Target="../media/media68.mp3"/><Relationship Id="rId15" Type="http://schemas.microsoft.com/office/2007/relationships/media" Target="../media/media73.mp3"/><Relationship Id="rId23" Type="http://schemas.openxmlformats.org/officeDocument/2006/relationships/slideLayout" Target="../slideLayouts/slideLayout5.xml"/><Relationship Id="rId10" Type="http://schemas.openxmlformats.org/officeDocument/2006/relationships/audio" Target="../media/media70.mp3"/><Relationship Id="rId19" Type="http://schemas.microsoft.com/office/2007/relationships/media" Target="../media/media75.mp3"/><Relationship Id="rId4" Type="http://schemas.openxmlformats.org/officeDocument/2006/relationships/audio" Target="../media/media67.mp3"/><Relationship Id="rId9" Type="http://schemas.microsoft.com/office/2007/relationships/media" Target="../media/media70.mp3"/><Relationship Id="rId14" Type="http://schemas.openxmlformats.org/officeDocument/2006/relationships/audio" Target="../media/media72.mp3"/><Relationship Id="rId22" Type="http://schemas.openxmlformats.org/officeDocument/2006/relationships/audio" Target="../media/media76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microsoft.com/office/2007/relationships/media" Target="../media/media78.mp3"/><Relationship Id="rId7" Type="http://schemas.openxmlformats.org/officeDocument/2006/relationships/image" Target="../media/image50.jpeg"/><Relationship Id="rId2" Type="http://schemas.openxmlformats.org/officeDocument/2006/relationships/audio" Target="../media/media77.mp3"/><Relationship Id="rId1" Type="http://schemas.microsoft.com/office/2007/relationships/media" Target="../media/media77.mp3"/><Relationship Id="rId6" Type="http://schemas.openxmlformats.org/officeDocument/2006/relationships/image" Target="../media/image49.jpe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78.mp3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80.mp3"/><Relationship Id="rId7" Type="http://schemas.openxmlformats.org/officeDocument/2006/relationships/image" Target="../media/image52.jpeg"/><Relationship Id="rId2" Type="http://schemas.openxmlformats.org/officeDocument/2006/relationships/audio" Target="../media/media79.mp3"/><Relationship Id="rId1" Type="http://schemas.microsoft.com/office/2007/relationships/media" Target="../media/media79.mp3"/><Relationship Id="rId6" Type="http://schemas.openxmlformats.org/officeDocument/2006/relationships/image" Target="../media/image51.jpe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80.mp3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2.png"/><Relationship Id="rId2" Type="http://schemas.openxmlformats.org/officeDocument/2006/relationships/audio" Target="../media/media81.mp3"/><Relationship Id="rId1" Type="http://schemas.microsoft.com/office/2007/relationships/media" Target="../media/media81.mp3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jpeg"/><Relationship Id="rId4" Type="http://schemas.openxmlformats.org/officeDocument/2006/relationships/image" Target="../media/image70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29.jpeg"/><Relationship Id="rId3" Type="http://schemas.microsoft.com/office/2007/relationships/media" Target="../media/media2.mp3"/><Relationship Id="rId21" Type="http://schemas.openxmlformats.org/officeDocument/2006/relationships/image" Target="../media/image32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10" Type="http://schemas.openxmlformats.org/officeDocument/2006/relationships/audio" Target="../media/media5.mp3"/><Relationship Id="rId19" Type="http://schemas.openxmlformats.org/officeDocument/2006/relationships/image" Target="../media/image30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microsoft.com/office/2007/relationships/media" Target="../media/media15.mp3"/><Relationship Id="rId18" Type="http://schemas.openxmlformats.org/officeDocument/2006/relationships/audio" Target="../media/media17.mp3"/><Relationship Id="rId3" Type="http://schemas.microsoft.com/office/2007/relationships/media" Target="../media/media10.mp3"/><Relationship Id="rId21" Type="http://schemas.openxmlformats.org/officeDocument/2006/relationships/slideLayout" Target="../slideLayouts/slideLayout3.xml"/><Relationship Id="rId7" Type="http://schemas.microsoft.com/office/2007/relationships/media" Target="../media/media12.mp3"/><Relationship Id="rId12" Type="http://schemas.openxmlformats.org/officeDocument/2006/relationships/audio" Target="../media/media14.mp3"/><Relationship Id="rId17" Type="http://schemas.microsoft.com/office/2007/relationships/media" Target="../media/media17.mp3"/><Relationship Id="rId2" Type="http://schemas.openxmlformats.org/officeDocument/2006/relationships/audio" Target="../media/media9.mp3"/><Relationship Id="rId16" Type="http://schemas.openxmlformats.org/officeDocument/2006/relationships/audio" Target="../media/media16.mp3"/><Relationship Id="rId20" Type="http://schemas.openxmlformats.org/officeDocument/2006/relationships/audio" Target="../media/media18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microsoft.com/office/2007/relationships/media" Target="../media/media14.mp3"/><Relationship Id="rId5" Type="http://schemas.microsoft.com/office/2007/relationships/media" Target="../media/media11.mp3"/><Relationship Id="rId15" Type="http://schemas.microsoft.com/office/2007/relationships/media" Target="../media/media16.mp3"/><Relationship Id="rId23" Type="http://schemas.openxmlformats.org/officeDocument/2006/relationships/image" Target="../media/image34.png"/><Relationship Id="rId10" Type="http://schemas.openxmlformats.org/officeDocument/2006/relationships/audio" Target="../media/media13.mp3"/><Relationship Id="rId19" Type="http://schemas.microsoft.com/office/2007/relationships/media" Target="../media/media18.mp3"/><Relationship Id="rId4" Type="http://schemas.openxmlformats.org/officeDocument/2006/relationships/audio" Target="../media/media10.mp3"/><Relationship Id="rId9" Type="http://schemas.microsoft.com/office/2007/relationships/media" Target="../media/media13.mp3"/><Relationship Id="rId14" Type="http://schemas.openxmlformats.org/officeDocument/2006/relationships/audio" Target="../media/media15.mp3"/><Relationship Id="rId22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0.mp3"/><Relationship Id="rId7" Type="http://schemas.openxmlformats.org/officeDocument/2006/relationships/image" Target="../media/image30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36.jpe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0.mp3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2.mp3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4과-도비라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12"/>
          <a:stretch/>
        </p:blipFill>
        <p:spPr bwMode="auto">
          <a:xfrm>
            <a:off x="-20525" y="0"/>
            <a:ext cx="9164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3707904" y="836712"/>
            <a:ext cx="5184576" cy="51845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/>
          <p:cNvSpPr/>
          <p:nvPr/>
        </p:nvSpPr>
        <p:spPr>
          <a:xfrm>
            <a:off x="4283968" y="296652"/>
            <a:ext cx="1080120" cy="108012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solidFill>
                  <a:schemeClr val="tx2"/>
                </a:solidFill>
                <a:latin typeface="휴먼둥근헤드라인" pitchFamily="18" charset="-127"/>
                <a:ea typeface="휴먼둥근헤드라인" pitchFamily="18" charset="-127"/>
              </a:rPr>
              <a:t>4</a:t>
            </a:r>
            <a:endParaRPr lang="ko-KR" altLang="en-US" dirty="0">
              <a:solidFill>
                <a:schemeClr val="tx2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1920" y="1556792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latin typeface="HY울릉도M" pitchFamily="18" charset="-127"/>
                <a:ea typeface="HY울릉도M" pitchFamily="18" charset="-127"/>
              </a:rPr>
              <a:t>여행 업무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51920" y="2276872"/>
            <a:ext cx="4968552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>
                <a:solidFill>
                  <a:schemeClr val="tx2"/>
                </a:solidFill>
              </a:rPr>
              <a:t>단원 목표</a:t>
            </a:r>
            <a:endParaRPr lang="en-US" altLang="ko-KR" sz="2000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/>
              <a:t>예약 발권과 좌석 배정에 관한 표현을 말할 수 있다</a:t>
            </a:r>
            <a:r>
              <a:rPr lang="en-US" altLang="ko-KR" sz="1400" dirty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400" dirty="0"/>
              <a:t>출입국과 기내 탑승에 관한 표현을 말할 수 있다</a:t>
            </a:r>
            <a:r>
              <a:rPr lang="en-US" altLang="ko-KR" sz="1400" dirty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400" dirty="0"/>
              <a:t>여행 일정과 교통수단에 관한 표현을 활용할 수 있다</a:t>
            </a:r>
            <a:r>
              <a:rPr lang="en-US" altLang="ko-KR" sz="1400" dirty="0"/>
              <a:t>.</a:t>
            </a:r>
          </a:p>
          <a:p>
            <a:pPr>
              <a:lnSpc>
                <a:spcPct val="150000"/>
              </a:lnSpc>
            </a:pPr>
            <a:endParaRPr lang="en-US" altLang="ko-KR" sz="1400" dirty="0"/>
          </a:p>
          <a:p>
            <a:pPr>
              <a:lnSpc>
                <a:spcPct val="150000"/>
              </a:lnSpc>
            </a:pPr>
            <a:r>
              <a:rPr lang="ko-KR" altLang="en-US" sz="2000" dirty="0">
                <a:solidFill>
                  <a:schemeClr val="tx2"/>
                </a:solidFill>
              </a:rPr>
              <a:t>학습 내용</a:t>
            </a:r>
            <a:endParaRPr lang="en-US" altLang="ko-KR" sz="2000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/>
              <a:t>공항 카운터</a:t>
            </a:r>
            <a:endParaRPr lang="en-US" altLang="ko-KR" sz="1400" dirty="0"/>
          </a:p>
          <a:p>
            <a:pPr>
              <a:lnSpc>
                <a:spcPct val="150000"/>
              </a:lnSpc>
            </a:pPr>
            <a:r>
              <a:rPr lang="ko-KR" altLang="en-US" sz="1400" dirty="0"/>
              <a:t>출입국과 탑승</a:t>
            </a:r>
            <a:endParaRPr lang="en-US" altLang="ko-KR" sz="1400" dirty="0"/>
          </a:p>
          <a:p>
            <a:pPr>
              <a:lnSpc>
                <a:spcPct val="150000"/>
              </a:lnSpc>
            </a:pPr>
            <a:r>
              <a:rPr lang="ko-KR" altLang="en-US" sz="1400" dirty="0"/>
              <a:t>여행일정과 교통수단</a:t>
            </a:r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59471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76470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출입국과 탑승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4" y="1146263"/>
            <a:ext cx="8280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/>
              <a:t>スタッフ</a:t>
            </a:r>
            <a:r>
              <a:rPr lang="en-US" altLang="ja-JP" dirty="0"/>
              <a:t>		</a:t>
            </a:r>
            <a:r>
              <a:rPr lang="ja-JP" altLang="en-US" dirty="0"/>
              <a:t>チケットを おねがいします。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じょうきゃく</a:t>
            </a:r>
            <a:r>
              <a:rPr lang="en-US" altLang="ja-JP" dirty="0"/>
              <a:t>	</a:t>
            </a:r>
            <a:r>
              <a:rPr lang="ja-JP" altLang="en-US" dirty="0"/>
              <a:t>はい。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スタッフ</a:t>
            </a:r>
            <a:r>
              <a:rPr lang="en-US" altLang="ja-JP" dirty="0"/>
              <a:t>		</a:t>
            </a:r>
            <a:r>
              <a:rPr lang="ja-JP" altLang="en-US" dirty="0"/>
              <a:t>ありがとうございます。</a:t>
            </a:r>
            <a:endParaRPr lang="en-US" altLang="ja-JP" dirty="0"/>
          </a:p>
        </p:txBody>
      </p:sp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24B50B3-FFFC-455C-92EB-9A50B9CA10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942002"/>
            <a:ext cx="4053161" cy="3915998"/>
          </a:xfrm>
          <a:prstGeom prst="rect">
            <a:avLst/>
          </a:prstGeom>
        </p:spPr>
      </p:pic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5696" y="774036"/>
            <a:ext cx="360000" cy="360000"/>
          </a:xfrm>
          <a:prstGeom prst="rect">
            <a:avLst/>
          </a:prstGeom>
        </p:spPr>
      </p:pic>
      <p:pic>
        <p:nvPicPr>
          <p:cNvPr id="5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66096" y="1345405"/>
            <a:ext cx="360000" cy="360000"/>
          </a:xfrm>
          <a:prstGeom prst="rect">
            <a:avLst/>
          </a:prstGeom>
        </p:spPr>
      </p:pic>
      <p:pic>
        <p:nvPicPr>
          <p:cNvPr id="6" name="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66096" y="1867279"/>
            <a:ext cx="360000" cy="360000"/>
          </a:xfrm>
          <a:prstGeom prst="rect">
            <a:avLst/>
          </a:prstGeom>
        </p:spPr>
      </p:pic>
      <p:pic>
        <p:nvPicPr>
          <p:cNvPr id="8" name="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66096" y="243814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1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76470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출입국과 탑승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4" y="1146263"/>
            <a:ext cx="8280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/>
              <a:t>じょうむいん</a:t>
            </a:r>
            <a:r>
              <a:rPr lang="en-US" altLang="ja-JP" dirty="0"/>
              <a:t>	</a:t>
            </a:r>
            <a:r>
              <a:rPr lang="ja-JP" altLang="en-US" dirty="0"/>
              <a:t>おのみものは 何に なさいますか。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じょうきゃく</a:t>
            </a:r>
            <a:r>
              <a:rPr lang="en-US" altLang="ja-JP" dirty="0"/>
              <a:t>	</a:t>
            </a:r>
            <a:r>
              <a:rPr lang="ja-JP" altLang="en-US" dirty="0"/>
              <a:t>コーラに します。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じょうむいん</a:t>
            </a:r>
            <a:r>
              <a:rPr lang="en-US" altLang="ja-JP" dirty="0"/>
              <a:t>	</a:t>
            </a:r>
            <a:r>
              <a:rPr lang="ja-JP" altLang="en-US" dirty="0"/>
              <a:t>はい、こちらでございます。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じょうきゃく</a:t>
            </a:r>
            <a:r>
              <a:rPr lang="en-US" altLang="ja-JP" dirty="0"/>
              <a:t>	</a:t>
            </a:r>
            <a:r>
              <a:rPr lang="ja-JP" altLang="en-US" dirty="0"/>
              <a:t>どうも。</a:t>
            </a:r>
            <a:endParaRPr lang="en-US" altLang="ja-JP" dirty="0"/>
          </a:p>
        </p:txBody>
      </p:sp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24B50B3-FFFC-455C-92EB-9A50B9CA10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24" y="2942002"/>
            <a:ext cx="3922761" cy="3915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E214D42-AC4A-4B8D-8A57-6F5CBF6C8981}"/>
              </a:ext>
            </a:extLst>
          </p:cNvPr>
          <p:cNvSpPr txBox="1"/>
          <p:nvPr/>
        </p:nvSpPr>
        <p:spPr>
          <a:xfrm>
            <a:off x="3717048" y="1196752"/>
            <a:ext cx="1080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なに</a:t>
            </a:r>
            <a:endParaRPr lang="ko-KR" altLang="en-US" sz="800" dirty="0"/>
          </a:p>
        </p:txBody>
      </p:sp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36000" y="774000"/>
            <a:ext cx="360000" cy="360000"/>
          </a:xfrm>
          <a:prstGeom prst="rect">
            <a:avLst/>
          </a:prstGeom>
        </p:spPr>
      </p:pic>
      <p:pic>
        <p:nvPicPr>
          <p:cNvPr id="6" name="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78866" y="1351939"/>
            <a:ext cx="360000" cy="360000"/>
          </a:xfrm>
          <a:prstGeom prst="rect">
            <a:avLst/>
          </a:prstGeom>
        </p:spPr>
      </p:pic>
      <p:pic>
        <p:nvPicPr>
          <p:cNvPr id="8" name="5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78866" y="1916832"/>
            <a:ext cx="360000" cy="360000"/>
          </a:xfrm>
          <a:prstGeom prst="rect">
            <a:avLst/>
          </a:prstGeom>
        </p:spPr>
      </p:pic>
      <p:pic>
        <p:nvPicPr>
          <p:cNvPr id="9" name="6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78866" y="2429514"/>
            <a:ext cx="360000" cy="360000"/>
          </a:xfrm>
          <a:prstGeom prst="rect">
            <a:avLst/>
          </a:prstGeom>
        </p:spPr>
      </p:pic>
      <p:pic>
        <p:nvPicPr>
          <p:cNvPr id="10" name="7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78866" y="301323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3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9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8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76470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출입국과 탑승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4" y="1146263"/>
            <a:ext cx="82809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/>
              <a:t>しんさかん</a:t>
            </a:r>
            <a:r>
              <a:rPr lang="en-US" altLang="ja-JP" dirty="0"/>
              <a:t>	</a:t>
            </a:r>
            <a:r>
              <a:rPr lang="ja-JP" altLang="en-US" dirty="0"/>
              <a:t>入国の　もくてきは　何ですか。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りょこうきゃく</a:t>
            </a:r>
            <a:r>
              <a:rPr lang="en-US" altLang="ja-JP" dirty="0"/>
              <a:t>	</a:t>
            </a:r>
            <a:r>
              <a:rPr lang="ja-JP" altLang="en-US" dirty="0"/>
              <a:t>かんこうです。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しんさかん</a:t>
            </a:r>
            <a:r>
              <a:rPr lang="en-US" altLang="ja-JP" dirty="0"/>
              <a:t>	</a:t>
            </a:r>
            <a:r>
              <a:rPr lang="ja-JP" altLang="en-US" dirty="0"/>
              <a:t>どれくらい たいざいする よていですか。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りょこうきゃく</a:t>
            </a:r>
            <a:r>
              <a:rPr lang="en-US" altLang="ja-JP" dirty="0"/>
              <a:t>	3</a:t>
            </a:r>
            <a:r>
              <a:rPr lang="ja-JP" altLang="en-US" dirty="0"/>
              <a:t>日間です。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しんさかん</a:t>
            </a:r>
            <a:r>
              <a:rPr lang="en-US" altLang="ja-JP" dirty="0"/>
              <a:t>	</a:t>
            </a:r>
            <a:r>
              <a:rPr lang="ja-JP" altLang="en-US" dirty="0"/>
              <a:t>とまるのは どこですか。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りょこうきゃく</a:t>
            </a:r>
            <a:r>
              <a:rPr lang="en-US" altLang="ja-JP" dirty="0"/>
              <a:t>	</a:t>
            </a:r>
            <a:r>
              <a:rPr lang="ja-JP" altLang="en-US" dirty="0"/>
              <a:t>さくらホテルです。</a:t>
            </a:r>
            <a:endParaRPr lang="en-US" altLang="ja-JP" dirty="0"/>
          </a:p>
        </p:txBody>
      </p:sp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24B50B3-FFFC-455C-92EB-9A50B9CA10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357" y="2942002"/>
            <a:ext cx="3902494" cy="3915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E214D42-AC4A-4B8D-8A57-6F5CBF6C8981}"/>
              </a:ext>
            </a:extLst>
          </p:cNvPr>
          <p:cNvSpPr txBox="1"/>
          <p:nvPr/>
        </p:nvSpPr>
        <p:spPr>
          <a:xfrm>
            <a:off x="2266600" y="1196752"/>
            <a:ext cx="1080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にゅう　こく</a:t>
            </a:r>
            <a:endParaRPr lang="ko-KR" altLang="en-US" sz="8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0FED976-ED25-4119-92CC-B70790AC714F}"/>
              </a:ext>
            </a:extLst>
          </p:cNvPr>
          <p:cNvSpPr txBox="1"/>
          <p:nvPr/>
        </p:nvSpPr>
        <p:spPr>
          <a:xfrm>
            <a:off x="4265680" y="1196752"/>
            <a:ext cx="1080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なん</a:t>
            </a:r>
            <a:endParaRPr lang="ko-KR" altLang="en-US" sz="8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24D8DE5-10AD-4FD4-8D6A-C9D7495C2DFE}"/>
              </a:ext>
            </a:extLst>
          </p:cNvPr>
          <p:cNvSpPr txBox="1"/>
          <p:nvPr/>
        </p:nvSpPr>
        <p:spPr>
          <a:xfrm>
            <a:off x="2268888" y="2861379"/>
            <a:ext cx="1080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みっ</a:t>
            </a:r>
            <a:r>
              <a:rPr lang="ko-KR" altLang="en-US" sz="800" dirty="0"/>
              <a:t>  </a:t>
            </a:r>
            <a:r>
              <a:rPr lang="ja-JP" altLang="en-US" sz="800" dirty="0"/>
              <a:t>か かん</a:t>
            </a:r>
            <a:endParaRPr lang="ko-KR" altLang="en-US" sz="800" dirty="0"/>
          </a:p>
        </p:txBody>
      </p:sp>
      <p:pic>
        <p:nvPicPr>
          <p:cNvPr id="5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36000" y="774000"/>
            <a:ext cx="360000" cy="360000"/>
          </a:xfrm>
          <a:prstGeom prst="rect">
            <a:avLst/>
          </a:prstGeom>
        </p:spPr>
      </p:pic>
      <p:pic>
        <p:nvPicPr>
          <p:cNvPr id="9" name="8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01842" y="1345195"/>
            <a:ext cx="360000" cy="360000"/>
          </a:xfrm>
          <a:prstGeom prst="rect">
            <a:avLst/>
          </a:prstGeom>
        </p:spPr>
      </p:pic>
      <p:pic>
        <p:nvPicPr>
          <p:cNvPr id="10" name="9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01842" y="1890954"/>
            <a:ext cx="360000" cy="360000"/>
          </a:xfrm>
          <a:prstGeom prst="rect">
            <a:avLst/>
          </a:prstGeom>
        </p:spPr>
      </p:pic>
      <p:pic>
        <p:nvPicPr>
          <p:cNvPr id="11" name="10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01842" y="2431309"/>
            <a:ext cx="360000" cy="360000"/>
          </a:xfrm>
          <a:prstGeom prst="rect">
            <a:avLst/>
          </a:prstGeom>
        </p:spPr>
      </p:pic>
      <p:pic>
        <p:nvPicPr>
          <p:cNvPr id="12" name="11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01842" y="2991038"/>
            <a:ext cx="360000" cy="360000"/>
          </a:xfrm>
          <a:prstGeom prst="rect">
            <a:avLst/>
          </a:prstGeom>
        </p:spPr>
      </p:pic>
      <p:pic>
        <p:nvPicPr>
          <p:cNvPr id="13" name="12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01842" y="3535512"/>
            <a:ext cx="360000" cy="360000"/>
          </a:xfrm>
          <a:prstGeom prst="rect">
            <a:avLst/>
          </a:prstGeom>
        </p:spPr>
      </p:pic>
      <p:pic>
        <p:nvPicPr>
          <p:cNvPr id="14" name="13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01842" y="407707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3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5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5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40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95536" y="1198671"/>
            <a:ext cx="74168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じょうむいん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（お）のみもの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何になさいますか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コーラ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しんさかん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入国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もくてき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りょこうきゃく</a:t>
            </a:r>
            <a:endParaRPr lang="en-US" altLang="ja-JP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2555776" y="1198670"/>
            <a:ext cx="583264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승무원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마실 것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무엇으로 하시겠습니까</a:t>
            </a:r>
            <a:r>
              <a:rPr lang="en-US" altLang="ko-KR" dirty="0" smtClean="0"/>
              <a:t>?</a:t>
            </a:r>
          </a:p>
          <a:p>
            <a:endParaRPr lang="en-US" altLang="ko-KR" dirty="0"/>
          </a:p>
          <a:p>
            <a:r>
              <a:rPr lang="ko-KR" altLang="en-US" dirty="0" smtClean="0"/>
              <a:t>콜라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심사관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입국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목적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여행객</a:t>
            </a:r>
            <a:endParaRPr lang="en-US" altLang="ko-KR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661213" y="1198669"/>
            <a:ext cx="23762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どれくらい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たいざいする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よてい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dirty="0" smtClean="0"/>
              <a:t>3</a:t>
            </a:r>
            <a:r>
              <a:rPr lang="ja-JP" altLang="en-US" dirty="0" smtClean="0"/>
              <a:t>日間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とまる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ホテル</a:t>
            </a:r>
            <a:endParaRPr lang="en-US" altLang="ja-JP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7452320" y="1198668"/>
            <a:ext cx="13681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얼마나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체류하다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예정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삼 일 동안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머무르다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호텔</a:t>
            </a:r>
            <a:endParaRPr lang="en-US" altLang="ko-KR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702824" y="2176816"/>
            <a:ext cx="648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なに</a:t>
            </a:r>
            <a:endParaRPr lang="ko-KR" altLang="en-US" sz="800" dirty="0"/>
          </a:p>
        </p:txBody>
      </p:sp>
      <p:sp>
        <p:nvSpPr>
          <p:cNvPr id="16" name="TextBox 15"/>
          <p:cNvSpPr txBox="1"/>
          <p:nvPr/>
        </p:nvSpPr>
        <p:spPr>
          <a:xfrm>
            <a:off x="656968" y="3825880"/>
            <a:ext cx="648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にゅう　こく</a:t>
            </a:r>
            <a:endParaRPr lang="ko-KR" altLang="en-US" sz="800" dirty="0"/>
          </a:p>
        </p:txBody>
      </p:sp>
      <p:sp>
        <p:nvSpPr>
          <p:cNvPr id="17" name="TextBox 16"/>
          <p:cNvSpPr txBox="1"/>
          <p:nvPr/>
        </p:nvSpPr>
        <p:spPr>
          <a:xfrm>
            <a:off x="5908629" y="2708920"/>
            <a:ext cx="8640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みっ</a:t>
            </a:r>
            <a:r>
              <a:rPr lang="ko-KR" altLang="en-US" sz="800" dirty="0" smtClean="0"/>
              <a:t>  </a:t>
            </a:r>
            <a:r>
              <a:rPr lang="ja-JP" altLang="en-US" sz="800" dirty="0" smtClean="0"/>
              <a:t>か  かん</a:t>
            </a:r>
            <a:endParaRPr lang="ko-KR" altLang="en-US" sz="800" dirty="0"/>
          </a:p>
        </p:txBody>
      </p:sp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1872" y="1223128"/>
            <a:ext cx="360000" cy="360000"/>
          </a:xfrm>
          <a:prstGeom prst="rect">
            <a:avLst/>
          </a:prstGeom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1872" y="1774444"/>
            <a:ext cx="360000" cy="360000"/>
          </a:xfrm>
          <a:prstGeom prst="rect">
            <a:avLst/>
          </a:prstGeom>
        </p:spPr>
      </p:pic>
      <p:pic>
        <p:nvPicPr>
          <p:cNvPr id="4" name="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1872" y="2319160"/>
            <a:ext cx="360000" cy="360000"/>
          </a:xfrm>
          <a:prstGeom prst="rect">
            <a:avLst/>
          </a:prstGeom>
        </p:spPr>
      </p:pic>
      <p:pic>
        <p:nvPicPr>
          <p:cNvPr id="6" name="4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1872" y="2857921"/>
            <a:ext cx="360000" cy="360000"/>
          </a:xfrm>
          <a:prstGeom prst="rect">
            <a:avLst/>
          </a:prstGeom>
        </p:spPr>
      </p:pic>
      <p:pic>
        <p:nvPicPr>
          <p:cNvPr id="7" name="5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1872" y="3397176"/>
            <a:ext cx="360000" cy="360000"/>
          </a:xfrm>
          <a:prstGeom prst="rect">
            <a:avLst/>
          </a:prstGeom>
        </p:spPr>
      </p:pic>
      <p:pic>
        <p:nvPicPr>
          <p:cNvPr id="8" name="6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1872" y="3962816"/>
            <a:ext cx="360000" cy="360000"/>
          </a:xfrm>
          <a:prstGeom prst="rect">
            <a:avLst/>
          </a:prstGeom>
        </p:spPr>
      </p:pic>
      <p:pic>
        <p:nvPicPr>
          <p:cNvPr id="14" name="7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1872" y="4505460"/>
            <a:ext cx="360000" cy="360000"/>
          </a:xfrm>
          <a:prstGeom prst="rect">
            <a:avLst/>
          </a:prstGeom>
        </p:spPr>
      </p:pic>
      <p:pic>
        <p:nvPicPr>
          <p:cNvPr id="15" name="8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1872" y="5058848"/>
            <a:ext cx="360000" cy="360000"/>
          </a:xfrm>
          <a:prstGeom prst="rect">
            <a:avLst/>
          </a:prstGeom>
        </p:spPr>
      </p:pic>
      <p:pic>
        <p:nvPicPr>
          <p:cNvPr id="18" name="9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301213" y="1216073"/>
            <a:ext cx="360000" cy="360000"/>
          </a:xfrm>
          <a:prstGeom prst="rect">
            <a:avLst/>
          </a:prstGeom>
        </p:spPr>
      </p:pic>
      <p:pic>
        <p:nvPicPr>
          <p:cNvPr id="19" name="1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301213" y="1749846"/>
            <a:ext cx="360000" cy="360000"/>
          </a:xfrm>
          <a:prstGeom prst="rect">
            <a:avLst/>
          </a:prstGeom>
        </p:spPr>
      </p:pic>
      <p:pic>
        <p:nvPicPr>
          <p:cNvPr id="20" name="11.mp3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301213" y="2303143"/>
            <a:ext cx="360000" cy="360000"/>
          </a:xfrm>
          <a:prstGeom prst="rect">
            <a:avLst/>
          </a:prstGeom>
        </p:spPr>
      </p:pic>
      <p:pic>
        <p:nvPicPr>
          <p:cNvPr id="21" name="12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301213" y="2857143"/>
            <a:ext cx="360000" cy="360000"/>
          </a:xfrm>
          <a:prstGeom prst="rect">
            <a:avLst/>
          </a:prstGeom>
        </p:spPr>
      </p:pic>
      <p:pic>
        <p:nvPicPr>
          <p:cNvPr id="22" name="13.mp3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301213" y="3408148"/>
            <a:ext cx="360000" cy="360000"/>
          </a:xfrm>
          <a:prstGeom prst="rect">
            <a:avLst/>
          </a:prstGeom>
        </p:spPr>
      </p:pic>
      <p:pic>
        <p:nvPicPr>
          <p:cNvPr id="23" name="14.mp3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301213" y="395254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6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8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4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88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54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19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93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88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38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4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07504" y="76470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1. </a:t>
            </a:r>
            <a:r>
              <a:rPr lang="ko-KR" altLang="en-US" dirty="0"/>
              <a:t>잘 듣고 보기와 같이 음료를 주문해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4098" name="Picture 2" descr="C:\Users\Administrator\Desktop\캡처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521268"/>
            <a:ext cx="720000" cy="3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그림 11">
            <a:extLst>
              <a:ext uri="{FF2B5EF4-FFF2-40B4-BE49-F238E27FC236}">
                <a16:creationId xmlns="" xmlns:a16="http://schemas.microsoft.com/office/drawing/2014/main" id="{CC14791C-836F-46FC-A620-5E71A3257E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00" y="1844824"/>
            <a:ext cx="1052918" cy="16200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="" xmlns:a16="http://schemas.microsoft.com/office/drawing/2014/main" id="{364E1871-82C3-47F2-B133-BEC90C5CF3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959" y="4365104"/>
            <a:ext cx="1080000" cy="162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69EBBCF-7731-48EC-B087-F373E412C166}"/>
              </a:ext>
            </a:extLst>
          </p:cNvPr>
          <p:cNvSpPr txBox="1"/>
          <p:nvPr/>
        </p:nvSpPr>
        <p:spPr>
          <a:xfrm>
            <a:off x="215396" y="34648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コーラー</a:t>
            </a:r>
            <a:endParaRPr lang="ko-KR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AC1FEFE-97AB-48EB-A16B-CD40BD85F543}"/>
              </a:ext>
            </a:extLst>
          </p:cNvPr>
          <p:cNvSpPr txBox="1"/>
          <p:nvPr/>
        </p:nvSpPr>
        <p:spPr>
          <a:xfrm>
            <a:off x="215396" y="59851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おみず</a:t>
            </a:r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C55A77C-7C3B-40B1-9F96-5E7958A3BF1E}"/>
              </a:ext>
            </a:extLst>
          </p:cNvPr>
          <p:cNvSpPr txBox="1"/>
          <p:nvPr/>
        </p:nvSpPr>
        <p:spPr>
          <a:xfrm>
            <a:off x="3587422" y="2054659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おのみものは 何に なさいますか。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3"/>
                </a:solidFill>
              </a:rPr>
              <a:t>コーラ</a:t>
            </a:r>
            <a:r>
              <a:rPr lang="ja-JP" altLang="en-US" dirty="0"/>
              <a:t>に します。</a:t>
            </a:r>
            <a:endParaRPr lang="en-US" altLang="ko-KR" dirty="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E899545-F1A4-4C92-BD8E-B4BB97D4B37B}"/>
              </a:ext>
            </a:extLst>
          </p:cNvPr>
          <p:cNvSpPr txBox="1"/>
          <p:nvPr/>
        </p:nvSpPr>
        <p:spPr>
          <a:xfrm>
            <a:off x="3599772" y="4620016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おのみものは 何に なさいますか。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3"/>
                </a:solidFill>
              </a:rPr>
              <a:t>おみず</a:t>
            </a:r>
            <a:r>
              <a:rPr lang="ja-JP" altLang="en-US" dirty="0"/>
              <a:t>に します。</a:t>
            </a:r>
            <a:endParaRPr lang="en-US" altLang="ko-KR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B27C18C-123C-4BE9-8D79-9858BB04DF66}"/>
              </a:ext>
            </a:extLst>
          </p:cNvPr>
          <p:cNvSpPr txBox="1"/>
          <p:nvPr/>
        </p:nvSpPr>
        <p:spPr>
          <a:xfrm>
            <a:off x="819741" y="399577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➊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6E2759F-5D02-49C4-B9D6-2CACF57D147C}"/>
              </a:ext>
            </a:extLst>
          </p:cNvPr>
          <p:cNvSpPr txBox="1"/>
          <p:nvPr/>
        </p:nvSpPr>
        <p:spPr>
          <a:xfrm>
            <a:off x="5374376" y="2111418"/>
            <a:ext cx="23762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なに</a:t>
            </a:r>
            <a:endParaRPr lang="ko-KR" altLang="en-US" sz="800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4E8C940-0CC0-475C-9CC7-CCEF7999DD9C}"/>
              </a:ext>
            </a:extLst>
          </p:cNvPr>
          <p:cNvSpPr txBox="1"/>
          <p:nvPr/>
        </p:nvSpPr>
        <p:spPr>
          <a:xfrm>
            <a:off x="5392664" y="4677632"/>
            <a:ext cx="23762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なに</a:t>
            </a:r>
            <a:endParaRPr lang="ko-KR" altLang="en-US" sz="800" dirty="0"/>
          </a:p>
        </p:txBody>
      </p:sp>
      <p:pic>
        <p:nvPicPr>
          <p:cNvPr id="2" name="보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91989" y="1473445"/>
            <a:ext cx="360000" cy="360000"/>
          </a:xfrm>
          <a:prstGeom prst="rect">
            <a:avLst/>
          </a:prstGeom>
        </p:spPr>
      </p:pic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2959" y="400510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8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="" xmlns:a16="http://schemas.microsoft.com/office/drawing/2014/main" id="{CC14791C-836F-46FC-A620-5E71A3257E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04" y="1844824"/>
            <a:ext cx="1159109" cy="16200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="" xmlns:a16="http://schemas.microsoft.com/office/drawing/2014/main" id="{364E1871-82C3-47F2-B133-BEC90C5CF3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79" y="4365104"/>
            <a:ext cx="1601560" cy="162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69EBBCF-7731-48EC-B087-F373E412C166}"/>
              </a:ext>
            </a:extLst>
          </p:cNvPr>
          <p:cNvSpPr txBox="1"/>
          <p:nvPr/>
        </p:nvSpPr>
        <p:spPr>
          <a:xfrm>
            <a:off x="215396" y="34648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ジュース</a:t>
            </a:r>
            <a:endParaRPr lang="ko-KR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AC1FEFE-97AB-48EB-A16B-CD40BD85F543}"/>
              </a:ext>
            </a:extLst>
          </p:cNvPr>
          <p:cNvSpPr txBox="1"/>
          <p:nvPr/>
        </p:nvSpPr>
        <p:spPr>
          <a:xfrm>
            <a:off x="215396" y="59851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おちゃ</a:t>
            </a:r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C55A77C-7C3B-40B1-9F96-5E7958A3BF1E}"/>
              </a:ext>
            </a:extLst>
          </p:cNvPr>
          <p:cNvSpPr txBox="1"/>
          <p:nvPr/>
        </p:nvSpPr>
        <p:spPr>
          <a:xfrm>
            <a:off x="3587422" y="2054659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おのみものは 何に なさいますか。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3"/>
                </a:solidFill>
              </a:rPr>
              <a:t>ジュース</a:t>
            </a:r>
            <a:r>
              <a:rPr lang="ja-JP" altLang="en-US" dirty="0"/>
              <a:t>に します。</a:t>
            </a:r>
            <a:endParaRPr lang="en-US" altLang="ko-KR" dirty="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E899545-F1A4-4C92-BD8E-B4BB97D4B37B}"/>
              </a:ext>
            </a:extLst>
          </p:cNvPr>
          <p:cNvSpPr txBox="1"/>
          <p:nvPr/>
        </p:nvSpPr>
        <p:spPr>
          <a:xfrm>
            <a:off x="3599772" y="4620016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おのみものは 何に なさいますか。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3"/>
                </a:solidFill>
              </a:rPr>
              <a:t>おちゃ</a:t>
            </a:r>
            <a:r>
              <a:rPr lang="ja-JP" altLang="en-US" dirty="0"/>
              <a:t>に します。</a:t>
            </a:r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6E2759F-5D02-49C4-B9D6-2CACF57D147C}"/>
              </a:ext>
            </a:extLst>
          </p:cNvPr>
          <p:cNvSpPr txBox="1"/>
          <p:nvPr/>
        </p:nvSpPr>
        <p:spPr>
          <a:xfrm>
            <a:off x="5374376" y="2111418"/>
            <a:ext cx="23762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なに</a:t>
            </a:r>
            <a:endParaRPr lang="ko-KR" altLang="en-US" sz="800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4E8C940-0CC0-475C-9CC7-CCEF7999DD9C}"/>
              </a:ext>
            </a:extLst>
          </p:cNvPr>
          <p:cNvSpPr txBox="1"/>
          <p:nvPr/>
        </p:nvSpPr>
        <p:spPr>
          <a:xfrm>
            <a:off x="5392664" y="4677632"/>
            <a:ext cx="23762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なに</a:t>
            </a:r>
            <a:endParaRPr lang="ko-KR" altLang="en-US" sz="8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CEB5440-FDA5-49B7-9FA5-72923F2D1889}"/>
              </a:ext>
            </a:extLst>
          </p:cNvPr>
          <p:cNvSpPr txBox="1"/>
          <p:nvPr/>
        </p:nvSpPr>
        <p:spPr>
          <a:xfrm>
            <a:off x="827584" y="147549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➋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36872D4-5F40-4AD8-AC24-D40A8894496B}"/>
              </a:ext>
            </a:extLst>
          </p:cNvPr>
          <p:cNvSpPr txBox="1"/>
          <p:nvPr/>
        </p:nvSpPr>
        <p:spPr>
          <a:xfrm>
            <a:off x="819741" y="399577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➌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45162" y="1459556"/>
            <a:ext cx="360000" cy="360000"/>
          </a:xfrm>
          <a:prstGeom prst="rect">
            <a:avLst/>
          </a:prstGeom>
        </p:spPr>
      </p:pic>
      <p:pic>
        <p:nvPicPr>
          <p:cNvPr id="3" name="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5162" y="399577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7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07504" y="76470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2. </a:t>
            </a:r>
            <a:r>
              <a:rPr lang="ko-KR" altLang="en-US" dirty="0"/>
              <a:t>잘 듣고 보기와 같이 입국 목적을 묻고 대답해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="" xmlns:a16="http://schemas.microsoft.com/office/drawing/2014/main" id="{DDD04D14-08F4-456D-9859-DBA8D54BA1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9" y="1844824"/>
            <a:ext cx="2160000" cy="1620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="" xmlns:a16="http://schemas.microsoft.com/office/drawing/2014/main" id="{73E8EF92-43F5-4981-A96A-8E08119978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9" y="4365104"/>
            <a:ext cx="2160000" cy="162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E445B2B-608E-4CC3-9B6B-66694401D02E}"/>
              </a:ext>
            </a:extLst>
          </p:cNvPr>
          <p:cNvSpPr txBox="1"/>
          <p:nvPr/>
        </p:nvSpPr>
        <p:spPr>
          <a:xfrm>
            <a:off x="215396" y="34648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かんこう</a:t>
            </a:r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8C8BD04-F598-46C0-9184-98D0F92F4EC5}"/>
              </a:ext>
            </a:extLst>
          </p:cNvPr>
          <p:cNvSpPr txBox="1"/>
          <p:nvPr/>
        </p:nvSpPr>
        <p:spPr>
          <a:xfrm>
            <a:off x="215396" y="59851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ビジネス</a:t>
            </a:r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2EDF1EF-3BA7-4CDB-9836-222A59A5D1AE}"/>
              </a:ext>
            </a:extLst>
          </p:cNvPr>
          <p:cNvSpPr txBox="1"/>
          <p:nvPr/>
        </p:nvSpPr>
        <p:spPr>
          <a:xfrm>
            <a:off x="3587422" y="2054660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入国の　もくてきは　何ですか。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3"/>
                </a:solidFill>
              </a:rPr>
              <a:t>かんこう</a:t>
            </a:r>
            <a:r>
              <a:rPr lang="ja-JP" altLang="en-US" dirty="0"/>
              <a:t>です。</a:t>
            </a:r>
            <a:endParaRPr lang="en-US" altLang="ko-KR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7D58D594-E8A6-420C-86B3-AF404D6BB5FF}"/>
              </a:ext>
            </a:extLst>
          </p:cNvPr>
          <p:cNvSpPr txBox="1"/>
          <p:nvPr/>
        </p:nvSpPr>
        <p:spPr>
          <a:xfrm>
            <a:off x="3599772" y="4574940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入国の　もくてきは　何ですか。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3"/>
                </a:solidFill>
              </a:rPr>
              <a:t>ビジネス</a:t>
            </a:r>
            <a:r>
              <a:rPr lang="ja-JP" altLang="en-US" dirty="0"/>
              <a:t>です。</a:t>
            </a:r>
            <a:endParaRPr lang="en-US" altLang="ko-KR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5A9BAB8-A9DF-413E-8B8A-3DF0F8A0B954}"/>
              </a:ext>
            </a:extLst>
          </p:cNvPr>
          <p:cNvSpPr txBox="1"/>
          <p:nvPr/>
        </p:nvSpPr>
        <p:spPr>
          <a:xfrm>
            <a:off x="819741" y="399577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➊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pic>
        <p:nvPicPr>
          <p:cNvPr id="25" name="Picture 2" descr="C:\Users\Administrator\Desktop\캡처.JPG">
            <a:extLst>
              <a:ext uri="{FF2B5EF4-FFF2-40B4-BE49-F238E27FC236}">
                <a16:creationId xmlns="" xmlns:a16="http://schemas.microsoft.com/office/drawing/2014/main" id="{DB7D297B-A8C4-4096-B7AC-4045C21FB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521268"/>
            <a:ext cx="720000" cy="3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D004A8F-DB48-4647-8A2F-2798272468B4}"/>
              </a:ext>
            </a:extLst>
          </p:cNvPr>
          <p:cNvSpPr txBox="1"/>
          <p:nvPr/>
        </p:nvSpPr>
        <p:spPr>
          <a:xfrm>
            <a:off x="3923928" y="2120562"/>
            <a:ext cx="1008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にゅう　こく</a:t>
            </a:r>
            <a:endParaRPr lang="ko-KR" altLang="en-US" sz="800" dirty="0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55AA890-0917-4AB1-B2C8-772F209390DB}"/>
              </a:ext>
            </a:extLst>
          </p:cNvPr>
          <p:cNvSpPr txBox="1"/>
          <p:nvPr/>
        </p:nvSpPr>
        <p:spPr>
          <a:xfrm>
            <a:off x="5921864" y="2120562"/>
            <a:ext cx="1008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なん</a:t>
            </a:r>
            <a:endParaRPr lang="ko-KR" altLang="en-US" sz="800" dirty="0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40A757E2-F901-4749-BF73-0C4506DC5115}"/>
              </a:ext>
            </a:extLst>
          </p:cNvPr>
          <p:cNvSpPr txBox="1"/>
          <p:nvPr/>
        </p:nvSpPr>
        <p:spPr>
          <a:xfrm>
            <a:off x="3933072" y="4640430"/>
            <a:ext cx="1008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にゅう　こく</a:t>
            </a:r>
            <a:endParaRPr lang="ko-KR" altLang="en-US" sz="800" dirty="0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6261935-87B4-436F-A623-635ADDF25F2C}"/>
              </a:ext>
            </a:extLst>
          </p:cNvPr>
          <p:cNvSpPr txBox="1"/>
          <p:nvPr/>
        </p:nvSpPr>
        <p:spPr>
          <a:xfrm>
            <a:off x="5931008" y="4640430"/>
            <a:ext cx="1008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なん</a:t>
            </a:r>
            <a:endParaRPr lang="ko-KR" altLang="en-US" sz="800" dirty="0"/>
          </a:p>
        </p:txBody>
      </p:sp>
      <p:pic>
        <p:nvPicPr>
          <p:cNvPr id="2" name="보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91989" y="1476481"/>
            <a:ext cx="360000" cy="360000"/>
          </a:xfrm>
          <a:prstGeom prst="rect">
            <a:avLst/>
          </a:prstGeom>
        </p:spPr>
      </p:pic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9632" y="400510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5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="" xmlns:a16="http://schemas.microsoft.com/office/drawing/2014/main" id="{B7A83C86-AA6C-4EF6-8D30-0E0B746828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9" y="1844824"/>
            <a:ext cx="2160000" cy="1620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="" xmlns:a16="http://schemas.microsoft.com/office/drawing/2014/main" id="{F7F9ED01-F99F-4F1E-9F51-DDC0AC0494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9" y="4365104"/>
            <a:ext cx="2160000" cy="162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45FD9D1-3F68-4D89-98E0-F3071EF1FDB1}"/>
              </a:ext>
            </a:extLst>
          </p:cNvPr>
          <p:cNvSpPr txBox="1"/>
          <p:nvPr/>
        </p:nvSpPr>
        <p:spPr>
          <a:xfrm>
            <a:off x="827584" y="147549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➋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69B7925-6D0D-4703-B94A-ECB0F2BE4D22}"/>
              </a:ext>
            </a:extLst>
          </p:cNvPr>
          <p:cNvSpPr txBox="1"/>
          <p:nvPr/>
        </p:nvSpPr>
        <p:spPr>
          <a:xfrm>
            <a:off x="215396" y="34648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しんぞくほうもん</a:t>
            </a:r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A31E345-C2F2-44B6-B25C-49B1BB73DDB3}"/>
              </a:ext>
            </a:extLst>
          </p:cNvPr>
          <p:cNvSpPr txBox="1"/>
          <p:nvPr/>
        </p:nvSpPr>
        <p:spPr>
          <a:xfrm>
            <a:off x="215396" y="59851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トランジット</a:t>
            </a:r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C77E229-6960-4DB5-9072-78A64F854706}"/>
              </a:ext>
            </a:extLst>
          </p:cNvPr>
          <p:cNvSpPr txBox="1"/>
          <p:nvPr/>
        </p:nvSpPr>
        <p:spPr>
          <a:xfrm>
            <a:off x="3587422" y="2101304"/>
            <a:ext cx="5040560" cy="1110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入国の　もくてきは　何ですか。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3"/>
                </a:solidFill>
              </a:rPr>
              <a:t>しんぞくほうもん</a:t>
            </a:r>
            <a:r>
              <a:rPr lang="ja-JP" altLang="en-US" dirty="0"/>
              <a:t>です。</a:t>
            </a:r>
            <a:endParaRPr lang="en-US" altLang="ko-KR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75576C26-C10F-4508-A29C-9D0F9DB2A13F}"/>
              </a:ext>
            </a:extLst>
          </p:cNvPr>
          <p:cNvSpPr txBox="1"/>
          <p:nvPr/>
        </p:nvSpPr>
        <p:spPr>
          <a:xfrm>
            <a:off x="3599772" y="4574939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入国の　もくてきは　何ですか。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>
                <a:solidFill>
                  <a:schemeClr val="accent3"/>
                </a:solidFill>
              </a:rPr>
              <a:t>トランジット</a:t>
            </a:r>
            <a:r>
              <a:rPr lang="ja-JP" altLang="en-US" dirty="0"/>
              <a:t>です。</a:t>
            </a:r>
            <a:endParaRPr lang="en-US" altLang="ko-KR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F0E8E48-66F0-4923-8866-A1AA98A55A2A}"/>
              </a:ext>
            </a:extLst>
          </p:cNvPr>
          <p:cNvSpPr txBox="1"/>
          <p:nvPr/>
        </p:nvSpPr>
        <p:spPr>
          <a:xfrm>
            <a:off x="819741" y="399577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➌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C8F5D83-1EBC-4F75-A85A-BCE8A83ED091}"/>
              </a:ext>
            </a:extLst>
          </p:cNvPr>
          <p:cNvSpPr txBox="1"/>
          <p:nvPr/>
        </p:nvSpPr>
        <p:spPr>
          <a:xfrm>
            <a:off x="3923928" y="2120562"/>
            <a:ext cx="1008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にゅう　こく</a:t>
            </a:r>
            <a:endParaRPr lang="ko-KR" altLang="en-US" sz="800" dirty="0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4B2F9C7-B36C-4C92-85C0-3DCBA07F25B5}"/>
              </a:ext>
            </a:extLst>
          </p:cNvPr>
          <p:cNvSpPr txBox="1"/>
          <p:nvPr/>
        </p:nvSpPr>
        <p:spPr>
          <a:xfrm>
            <a:off x="5921864" y="2120562"/>
            <a:ext cx="1008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なん</a:t>
            </a:r>
            <a:endParaRPr lang="ko-KR" altLang="en-US" sz="800" dirty="0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5D5852B1-3180-42E7-9A4D-14271136673B}"/>
              </a:ext>
            </a:extLst>
          </p:cNvPr>
          <p:cNvSpPr txBox="1"/>
          <p:nvPr/>
        </p:nvSpPr>
        <p:spPr>
          <a:xfrm>
            <a:off x="3933072" y="4640430"/>
            <a:ext cx="1008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にゅう　こく</a:t>
            </a:r>
            <a:endParaRPr lang="ko-KR" altLang="en-US" sz="800" dirty="0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31B88663-FE51-4A19-8BB2-C22083EA3B38}"/>
              </a:ext>
            </a:extLst>
          </p:cNvPr>
          <p:cNvSpPr txBox="1"/>
          <p:nvPr/>
        </p:nvSpPr>
        <p:spPr>
          <a:xfrm>
            <a:off x="5931008" y="4640430"/>
            <a:ext cx="1008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なん</a:t>
            </a:r>
            <a:endParaRPr lang="ko-KR" altLang="en-US" sz="800" dirty="0"/>
          </a:p>
        </p:txBody>
      </p:sp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9632" y="1476481"/>
            <a:ext cx="360000" cy="360000"/>
          </a:xfrm>
          <a:prstGeom prst="rect">
            <a:avLst/>
          </a:prstGeom>
        </p:spPr>
      </p:pic>
      <p:pic>
        <p:nvPicPr>
          <p:cNvPr id="4" name="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723" y="400510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5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76470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여행 일정과 교통 수단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1146263"/>
            <a:ext cx="82809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/>
              <a:t>かんこうきゃく</a:t>
            </a:r>
            <a:r>
              <a:rPr lang="en-US" altLang="ja-JP" dirty="0"/>
              <a:t>	</a:t>
            </a:r>
            <a:r>
              <a:rPr lang="ja-JP" altLang="en-US" dirty="0"/>
              <a:t>すみません。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ja-JP" dirty="0"/>
              <a:t>		</a:t>
            </a:r>
            <a:r>
              <a:rPr lang="ja-JP" altLang="en-US" dirty="0"/>
              <a:t>くうこう てつどうで ホンデイックまで どのくらい かかりますか。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>
                <a:latin typeface="DFHSMincho-W5-WIN-RKSJ-H"/>
              </a:rPr>
              <a:t>えきいん</a:t>
            </a:r>
            <a:r>
              <a:rPr lang="en-US" altLang="ja-JP" dirty="0">
                <a:latin typeface="DFHSMincho-W5-WIN-RKSJ-H"/>
              </a:rPr>
              <a:t>		</a:t>
            </a:r>
            <a:r>
              <a:rPr lang="ja-JP" altLang="en-US" dirty="0">
                <a:latin typeface="DFHSMincho-W5-WIN-RKSJ-H"/>
              </a:rPr>
              <a:t>やく、</a:t>
            </a:r>
            <a:r>
              <a:rPr lang="en-US" altLang="ja-JP" dirty="0">
                <a:latin typeface="DFHSMincho-W5-WIN-RKSJ-H"/>
              </a:rPr>
              <a:t>1</a:t>
            </a:r>
            <a:r>
              <a:rPr lang="ja-JP" altLang="en-US" dirty="0">
                <a:latin typeface="DFHSMincho-W5-WIN-RKSJ-H"/>
              </a:rPr>
              <a:t>時間です</a:t>
            </a:r>
            <a:r>
              <a:rPr lang="ja-JP" altLang="en-US" dirty="0"/>
              <a:t>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かんこうきゃく</a:t>
            </a:r>
            <a:r>
              <a:rPr lang="en-US" altLang="ja-JP" dirty="0"/>
              <a:t>	</a:t>
            </a:r>
            <a:r>
              <a:rPr lang="ja-JP" altLang="en-US" dirty="0"/>
              <a:t>ちかてつの ろせんずは ありますか。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>
                <a:latin typeface="DFHSMincho-W5-WIN-RKSJ-H"/>
              </a:rPr>
              <a:t>えきいん</a:t>
            </a:r>
            <a:r>
              <a:rPr lang="en-US" altLang="ja-JP" dirty="0">
                <a:latin typeface="DFHSMincho-W5-WIN-RKSJ-H"/>
              </a:rPr>
              <a:t>		</a:t>
            </a:r>
            <a:r>
              <a:rPr lang="ja-JP" altLang="en-US" dirty="0">
                <a:latin typeface="DFHSMincho-W5-WIN-RKSJ-H"/>
              </a:rPr>
              <a:t>ええ、ここです。りょこうですか</a:t>
            </a:r>
            <a:r>
              <a:rPr lang="ja-JP" altLang="en-US" dirty="0"/>
              <a:t>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かんこうきゃく</a:t>
            </a:r>
            <a:r>
              <a:rPr lang="en-US" altLang="ja-JP" dirty="0"/>
              <a:t>	</a:t>
            </a:r>
            <a:r>
              <a:rPr lang="ja-JP" altLang="en-US" dirty="0"/>
              <a:t>はい。ビッグの ファンなんですが、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ja-JP" dirty="0"/>
              <a:t>		</a:t>
            </a:r>
            <a:r>
              <a:rPr lang="ja-JP" altLang="en-US" dirty="0"/>
              <a:t>あした コンサートが あるんです。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>
                <a:latin typeface="DFHSMincho-W5-WIN-RKSJ-H"/>
              </a:rPr>
              <a:t>えきいん</a:t>
            </a:r>
            <a:r>
              <a:rPr lang="en-US" altLang="ja-JP" dirty="0">
                <a:latin typeface="DFHSMincho-W5-WIN-RKSJ-H"/>
              </a:rPr>
              <a:t>		</a:t>
            </a:r>
            <a:r>
              <a:rPr lang="ja-JP" altLang="en-US" dirty="0">
                <a:latin typeface="DFHSMincho-W5-WIN-RKSJ-H"/>
              </a:rPr>
              <a:t>わあ、そうですか。じつは わたしも ファンなんです。</a:t>
            </a:r>
          </a:p>
          <a:p>
            <a:pPr>
              <a:lnSpc>
                <a:spcPct val="200000"/>
              </a:lnSpc>
            </a:pPr>
            <a:r>
              <a:rPr lang="en-US" altLang="ja-JP" dirty="0">
                <a:latin typeface="DFHSMincho-W5-WIN-RKSJ-H"/>
              </a:rPr>
              <a:t>		</a:t>
            </a:r>
            <a:r>
              <a:rPr lang="ja-JP" altLang="en-US" dirty="0">
                <a:latin typeface="DFHSMincho-W5-WIN-RKSJ-H"/>
              </a:rPr>
              <a:t>たのしんで くださいね</a:t>
            </a:r>
            <a:r>
              <a:rPr lang="ja-JP" altLang="en-US" dirty="0"/>
              <a:t>。</a:t>
            </a:r>
            <a:endParaRPr lang="en-US" altLang="ja-JP" dirty="0"/>
          </a:p>
        </p:txBody>
      </p:sp>
      <p:pic>
        <p:nvPicPr>
          <p:cNvPr id="6" name="그림 5">
            <a:extLst>
              <a:ext uri="{FF2B5EF4-FFF2-40B4-BE49-F238E27FC236}">
                <a16:creationId xmlns="" xmlns:a16="http://schemas.microsoft.com/office/drawing/2014/main" id="{F9924793-ACF7-4EFB-BAAA-E178B856B26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84984"/>
            <a:ext cx="3185946" cy="1663064"/>
          </a:xfrm>
          <a:prstGeom prst="rect">
            <a:avLst/>
          </a:prstGeom>
        </p:spPr>
      </p:pic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27784" y="769370"/>
            <a:ext cx="360000" cy="360000"/>
          </a:xfrm>
          <a:prstGeom prst="rect">
            <a:avLst/>
          </a:prstGeom>
        </p:spPr>
      </p:pic>
      <p:pic>
        <p:nvPicPr>
          <p:cNvPr id="5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79712" y="1349428"/>
            <a:ext cx="360000" cy="360000"/>
          </a:xfrm>
          <a:prstGeom prst="rect">
            <a:avLst/>
          </a:prstGeom>
        </p:spPr>
      </p:pic>
      <p:pic>
        <p:nvPicPr>
          <p:cNvPr id="7" name="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79712" y="2438140"/>
            <a:ext cx="360000" cy="360000"/>
          </a:xfrm>
          <a:prstGeom prst="rect">
            <a:avLst/>
          </a:prstGeom>
        </p:spPr>
      </p:pic>
      <p:pic>
        <p:nvPicPr>
          <p:cNvPr id="8" name="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79712" y="3008921"/>
            <a:ext cx="360000" cy="360000"/>
          </a:xfrm>
          <a:prstGeom prst="rect">
            <a:avLst/>
          </a:prstGeom>
        </p:spPr>
      </p:pic>
      <p:pic>
        <p:nvPicPr>
          <p:cNvPr id="9" name="4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79712" y="3544138"/>
            <a:ext cx="360000" cy="360000"/>
          </a:xfrm>
          <a:prstGeom prst="rect">
            <a:avLst/>
          </a:prstGeom>
        </p:spPr>
      </p:pic>
      <p:pic>
        <p:nvPicPr>
          <p:cNvPr id="10" name="5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79712" y="4102950"/>
            <a:ext cx="360000" cy="360000"/>
          </a:xfrm>
          <a:prstGeom prst="rect">
            <a:avLst/>
          </a:prstGeom>
        </p:spPr>
      </p:pic>
      <p:pic>
        <p:nvPicPr>
          <p:cNvPr id="11" name="6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79712" y="519173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1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2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5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9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8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1198671"/>
            <a:ext cx="74168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くうこう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てつどう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かか</a:t>
            </a:r>
            <a:r>
              <a:rPr lang="ja-JP" altLang="en-US" dirty="0" smtClean="0"/>
              <a:t>る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えきいん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やく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ちかてつ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ろせんず</a:t>
            </a:r>
            <a:endParaRPr lang="en-US" altLang="ja-JP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820107" y="1198670"/>
            <a:ext cx="58326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공항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철도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걸리다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역무원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약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지하철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노선도</a:t>
            </a:r>
            <a:endParaRPr lang="en-US" altLang="ko-KR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815916" y="1198672"/>
            <a:ext cx="74168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ファ</a:t>
            </a:r>
            <a:r>
              <a:rPr lang="ja-JP" altLang="en-US" dirty="0" smtClean="0"/>
              <a:t>ン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コンサート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じつは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たのしんで　くださいね</a:t>
            </a:r>
            <a:endParaRPr lang="en-US" altLang="ja-JP" dirty="0"/>
          </a:p>
        </p:txBody>
      </p:sp>
      <p:sp>
        <p:nvSpPr>
          <p:cNvPr id="9" name="TextBox 8"/>
          <p:cNvSpPr txBox="1"/>
          <p:nvPr/>
        </p:nvSpPr>
        <p:spPr>
          <a:xfrm>
            <a:off x="6660232" y="1198671"/>
            <a:ext cx="23042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팬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콘서트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실은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좋은 시간 보내세요</a:t>
            </a:r>
            <a:endParaRPr lang="en-US" altLang="ko-KR" dirty="0" smtClean="0"/>
          </a:p>
        </p:txBody>
      </p:sp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5536" y="1214899"/>
            <a:ext cx="360000" cy="360000"/>
          </a:xfrm>
          <a:prstGeom prst="rect">
            <a:avLst/>
          </a:prstGeom>
        </p:spPr>
      </p:pic>
      <p:pic>
        <p:nvPicPr>
          <p:cNvPr id="4" name="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5536" y="1766897"/>
            <a:ext cx="360000" cy="360000"/>
          </a:xfrm>
          <a:prstGeom prst="rect">
            <a:avLst/>
          </a:prstGeom>
        </p:spPr>
      </p:pic>
      <p:pic>
        <p:nvPicPr>
          <p:cNvPr id="6" name="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5536" y="2311376"/>
            <a:ext cx="360000" cy="360000"/>
          </a:xfrm>
          <a:prstGeom prst="rect">
            <a:avLst/>
          </a:prstGeom>
        </p:spPr>
      </p:pic>
      <p:pic>
        <p:nvPicPr>
          <p:cNvPr id="10" name="4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5536" y="2837573"/>
            <a:ext cx="360000" cy="360000"/>
          </a:xfrm>
          <a:prstGeom prst="rect">
            <a:avLst/>
          </a:prstGeom>
        </p:spPr>
      </p:pic>
      <p:pic>
        <p:nvPicPr>
          <p:cNvPr id="11" name="5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5536" y="3429000"/>
            <a:ext cx="360000" cy="360000"/>
          </a:xfrm>
          <a:prstGeom prst="rect">
            <a:avLst/>
          </a:prstGeom>
        </p:spPr>
      </p:pic>
      <p:pic>
        <p:nvPicPr>
          <p:cNvPr id="12" name="6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5536" y="3933056"/>
            <a:ext cx="360000" cy="360000"/>
          </a:xfrm>
          <a:prstGeom prst="rect">
            <a:avLst/>
          </a:prstGeom>
        </p:spPr>
      </p:pic>
      <p:pic>
        <p:nvPicPr>
          <p:cNvPr id="13" name="7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5536" y="4512464"/>
            <a:ext cx="360000" cy="360000"/>
          </a:xfrm>
          <a:prstGeom prst="rect">
            <a:avLst/>
          </a:prstGeom>
        </p:spPr>
      </p:pic>
      <p:pic>
        <p:nvPicPr>
          <p:cNvPr id="14" name="8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445066" y="1210850"/>
            <a:ext cx="360000" cy="360000"/>
          </a:xfrm>
          <a:prstGeom prst="rect">
            <a:avLst/>
          </a:prstGeom>
        </p:spPr>
      </p:pic>
      <p:pic>
        <p:nvPicPr>
          <p:cNvPr id="15" name="9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445066" y="1723428"/>
            <a:ext cx="360000" cy="360000"/>
          </a:xfrm>
          <a:prstGeom prst="rect">
            <a:avLst/>
          </a:prstGeom>
        </p:spPr>
      </p:pic>
      <p:pic>
        <p:nvPicPr>
          <p:cNvPr id="16" name="10.mp3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445066" y="2317178"/>
            <a:ext cx="360000" cy="360000"/>
          </a:xfrm>
          <a:prstGeom prst="rect">
            <a:avLst/>
          </a:prstGeom>
        </p:spPr>
      </p:pic>
      <p:pic>
        <p:nvPicPr>
          <p:cNvPr id="17" name="11.mp3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445066" y="2866171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6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7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4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1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85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5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1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92696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일본 여행을 갈 때 </a:t>
            </a:r>
            <a:r>
              <a:rPr lang="ko-KR" altLang="en-US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알아두면</a:t>
            </a:r>
            <a:r>
              <a:rPr lang="ko-KR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좋은 일본의 다양한 행사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5EBB25AE-C5C2-4FF1-AFD1-A889FBD824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492" y="4581128"/>
            <a:ext cx="2160000" cy="148164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="" xmlns:a16="http://schemas.microsoft.com/office/drawing/2014/main" id="{7A5271FF-2645-4200-93E0-6B48B5070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148" y="1877750"/>
            <a:ext cx="2160000" cy="144112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E1B84BE-8AAA-476E-8868-901C59C5F5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148" y="4598478"/>
            <a:ext cx="2160000" cy="14400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="" xmlns:a16="http://schemas.microsoft.com/office/drawing/2014/main" id="{13B38D88-00D9-4BA1-BB21-EBF900BF6D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492" y="1803219"/>
            <a:ext cx="2160000" cy="16200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="" xmlns:a16="http://schemas.microsoft.com/office/drawing/2014/main" id="{F2EE92B1-FDCD-4A71-AE9A-74B0B27D73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36" y="3212976"/>
            <a:ext cx="2160000" cy="144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8123E85-A60A-4E62-949D-56A26F94B517}"/>
              </a:ext>
            </a:extLst>
          </p:cNvPr>
          <p:cNvSpPr txBox="1"/>
          <p:nvPr/>
        </p:nvSpPr>
        <p:spPr>
          <a:xfrm>
            <a:off x="521836" y="2843644"/>
            <a:ext cx="21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3</a:t>
            </a:r>
            <a:r>
              <a:rPr lang="ja-JP" altLang="en-US" dirty="0"/>
              <a:t>月</a:t>
            </a:r>
            <a:r>
              <a:rPr lang="en-US" altLang="ja-JP" dirty="0"/>
              <a:t>3</a:t>
            </a:r>
            <a:r>
              <a:rPr lang="ja-JP" altLang="en-US" dirty="0"/>
              <a:t>日　ひなまつり</a:t>
            </a:r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4242A0A-C0D3-40EE-A50E-EC1005B3E577}"/>
              </a:ext>
            </a:extLst>
          </p:cNvPr>
          <p:cNvSpPr txBox="1"/>
          <p:nvPr/>
        </p:nvSpPr>
        <p:spPr>
          <a:xfrm>
            <a:off x="3330148" y="1508418"/>
            <a:ext cx="21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5</a:t>
            </a:r>
            <a:r>
              <a:rPr lang="ja-JP" altLang="en-US" dirty="0"/>
              <a:t>月</a:t>
            </a:r>
            <a:r>
              <a:rPr lang="en-US" altLang="ja-JP" dirty="0"/>
              <a:t>5</a:t>
            </a:r>
            <a:r>
              <a:rPr lang="ja-JP" altLang="en-US" dirty="0"/>
              <a:t>日　こどものひ</a:t>
            </a:r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3E3239C-557B-41DB-9501-E7A482F01BE5}"/>
              </a:ext>
            </a:extLst>
          </p:cNvPr>
          <p:cNvSpPr txBox="1"/>
          <p:nvPr/>
        </p:nvSpPr>
        <p:spPr>
          <a:xfrm>
            <a:off x="6423060" y="1433887"/>
            <a:ext cx="21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7</a:t>
            </a:r>
            <a:r>
              <a:rPr lang="ja-JP" altLang="en-US" dirty="0"/>
              <a:t>月</a:t>
            </a:r>
            <a:r>
              <a:rPr lang="en-US" altLang="ja-JP" dirty="0"/>
              <a:t>7</a:t>
            </a:r>
            <a:r>
              <a:rPr lang="ja-JP" altLang="en-US" dirty="0"/>
              <a:t>日　たなばた</a:t>
            </a:r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61376EE-DE4D-4C83-BD26-617059446453}"/>
              </a:ext>
            </a:extLst>
          </p:cNvPr>
          <p:cNvSpPr txBox="1"/>
          <p:nvPr/>
        </p:nvSpPr>
        <p:spPr>
          <a:xfrm>
            <a:off x="3330148" y="4211796"/>
            <a:ext cx="21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8</a:t>
            </a:r>
            <a:r>
              <a:rPr lang="ja-JP" altLang="en-US" dirty="0"/>
              <a:t>月</a:t>
            </a:r>
            <a:r>
              <a:rPr lang="en-US" altLang="ja-JP" dirty="0"/>
              <a:t>15</a:t>
            </a:r>
            <a:r>
              <a:rPr lang="ja-JP" altLang="en-US" dirty="0"/>
              <a:t>日　おぼん</a:t>
            </a:r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5F213A8-5BB3-4E73-951D-B989193E0975}"/>
              </a:ext>
            </a:extLst>
          </p:cNvPr>
          <p:cNvSpPr txBox="1"/>
          <p:nvPr/>
        </p:nvSpPr>
        <p:spPr>
          <a:xfrm>
            <a:off x="6423060" y="4215476"/>
            <a:ext cx="216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11</a:t>
            </a:r>
            <a:r>
              <a:rPr lang="ja-JP" altLang="en-US" sz="1600" dirty="0"/>
              <a:t>月</a:t>
            </a:r>
            <a:r>
              <a:rPr lang="en-US" altLang="ja-JP" sz="1600" dirty="0"/>
              <a:t>15</a:t>
            </a:r>
            <a:r>
              <a:rPr lang="ja-JP" altLang="en-US" sz="1600" dirty="0"/>
              <a:t>日　しちごさん</a:t>
            </a:r>
            <a:endParaRPr lang="ko-KR" alt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573A928-7034-46C5-A607-7DC2DBD17F45}"/>
              </a:ext>
            </a:extLst>
          </p:cNvPr>
          <p:cNvSpPr txBox="1"/>
          <p:nvPr/>
        </p:nvSpPr>
        <p:spPr>
          <a:xfrm>
            <a:off x="521836" y="4652976"/>
            <a:ext cx="21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1200" dirty="0"/>
              <a:t>여자아이들의 건강과 행복을 기원하는 날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39BC73E-3098-4BEA-9F17-925D8940B1A4}"/>
              </a:ext>
            </a:extLst>
          </p:cNvPr>
          <p:cNvSpPr txBox="1"/>
          <p:nvPr/>
        </p:nvSpPr>
        <p:spPr>
          <a:xfrm>
            <a:off x="3330148" y="3427622"/>
            <a:ext cx="216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1200" dirty="0"/>
              <a:t>남자아이들이 건강하게 성장하기를</a:t>
            </a:r>
            <a:r>
              <a:rPr lang="ja-JP" altLang="en-US" sz="1200" dirty="0"/>
              <a:t>　</a:t>
            </a:r>
            <a:r>
              <a:rPr lang="ko-KR" altLang="en-US" sz="1200" dirty="0"/>
              <a:t>기원하는 날로 </a:t>
            </a:r>
            <a:r>
              <a:rPr lang="ko-KR" altLang="en-US" sz="1200" dirty="0" err="1"/>
              <a:t>고이노보리를</a:t>
            </a:r>
            <a:r>
              <a:rPr lang="ko-KR" altLang="en-US" sz="1200" dirty="0"/>
              <a:t> 장식함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52A8A9F-AD5D-4EF5-A957-92CB8FB1A347}"/>
              </a:ext>
            </a:extLst>
          </p:cNvPr>
          <p:cNvSpPr txBox="1"/>
          <p:nvPr/>
        </p:nvSpPr>
        <p:spPr>
          <a:xfrm>
            <a:off x="6397908" y="3427622"/>
            <a:ext cx="21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1200" dirty="0"/>
              <a:t>견우와 직녀가 </a:t>
            </a:r>
            <a:r>
              <a:rPr lang="en-US" altLang="ko-KR" sz="1200" dirty="0"/>
              <a:t>1</a:t>
            </a:r>
            <a:r>
              <a:rPr lang="ko-KR" altLang="en-US" sz="1200" dirty="0"/>
              <a:t>년에 한 번 만나는 것을</a:t>
            </a:r>
            <a:r>
              <a:rPr lang="ja-JP" altLang="en-US" sz="1200" dirty="0"/>
              <a:t>　</a:t>
            </a:r>
            <a:r>
              <a:rPr lang="ko-KR" altLang="en-US" sz="1200" dirty="0"/>
              <a:t>기념하는 날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9A77D74-AC1C-44F7-A29D-8080BC7E55F1}"/>
              </a:ext>
            </a:extLst>
          </p:cNvPr>
          <p:cNvSpPr txBox="1"/>
          <p:nvPr/>
        </p:nvSpPr>
        <p:spPr>
          <a:xfrm>
            <a:off x="3355300" y="6080118"/>
            <a:ext cx="21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200" dirty="0"/>
              <a:t>'</a:t>
            </a:r>
            <a:r>
              <a:rPr lang="ko-KR" altLang="en-US" sz="1200" dirty="0" err="1"/>
              <a:t>봉오도리</a:t>
            </a:r>
            <a:r>
              <a:rPr lang="en-US" altLang="ko-KR" sz="1200" dirty="0"/>
              <a:t>'</a:t>
            </a:r>
            <a:r>
              <a:rPr lang="ko-KR" altLang="en-US" sz="1200" dirty="0"/>
              <a:t>를 추면서 조상의 </a:t>
            </a:r>
            <a:r>
              <a:rPr lang="ko-KR" altLang="en-US" sz="1200" dirty="0" smtClean="0"/>
              <a:t>명복을 비는 </a:t>
            </a:r>
            <a:r>
              <a:rPr lang="ko-KR" altLang="en-US" sz="1200" dirty="0"/>
              <a:t>날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E22432D-8B90-402B-8706-D011D87E4A95}"/>
              </a:ext>
            </a:extLst>
          </p:cNvPr>
          <p:cNvSpPr txBox="1"/>
          <p:nvPr/>
        </p:nvSpPr>
        <p:spPr>
          <a:xfrm>
            <a:off x="6423060" y="6080118"/>
            <a:ext cx="21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200" dirty="0"/>
              <a:t>3</a:t>
            </a:r>
            <a:r>
              <a:rPr lang="ko-KR" altLang="en-US" sz="1200" dirty="0"/>
              <a:t>세</a:t>
            </a:r>
            <a:r>
              <a:rPr lang="en-US" altLang="ko-KR" sz="1200" dirty="0"/>
              <a:t>, 7</a:t>
            </a:r>
            <a:r>
              <a:rPr lang="ko-KR" altLang="en-US" sz="1200" dirty="0"/>
              <a:t>세 여아와 </a:t>
            </a:r>
            <a:r>
              <a:rPr lang="en-US" altLang="ko-KR" sz="1200" dirty="0"/>
              <a:t>3</a:t>
            </a:r>
            <a:r>
              <a:rPr lang="ko-KR" altLang="en-US" sz="1200" dirty="0"/>
              <a:t>세</a:t>
            </a:r>
            <a:r>
              <a:rPr lang="en-US" altLang="ko-KR" sz="1200" dirty="0"/>
              <a:t>, 5</a:t>
            </a:r>
            <a:r>
              <a:rPr lang="ko-KR" altLang="en-US" sz="1200" dirty="0"/>
              <a:t>세의 남아의</a:t>
            </a:r>
            <a:r>
              <a:rPr lang="ja-JP" altLang="en-US" sz="1200" dirty="0"/>
              <a:t>　</a:t>
            </a:r>
            <a:r>
              <a:rPr lang="ko-KR" altLang="en-US" sz="1200" dirty="0"/>
              <a:t>건강을 기원하는 날</a:t>
            </a:r>
          </a:p>
        </p:txBody>
      </p:sp>
    </p:spTree>
    <p:extLst>
      <p:ext uri="{BB962C8B-B14F-4D97-AF65-F5344CB8AC3E}">
        <p14:creationId xmlns:p14="http://schemas.microsoft.com/office/powerpoint/2010/main" val="331708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7AE08434-D1D8-4FCC-8EDE-5195498938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792959" y="1844824"/>
            <a:ext cx="2160000" cy="16200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="" xmlns:a16="http://schemas.microsoft.com/office/drawing/2014/main" id="{0BCBF033-1DE2-4FD5-9F49-BADD92C8A5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959" y="4365104"/>
            <a:ext cx="2160000" cy="162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504" y="76470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dirty="0"/>
              <a:t>보기와 같이 묻고 대답해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584F1C3-FA6F-40D7-9BDC-97D611F7F5F7}"/>
              </a:ext>
            </a:extLst>
          </p:cNvPr>
          <p:cNvSpPr txBox="1"/>
          <p:nvPr/>
        </p:nvSpPr>
        <p:spPr>
          <a:xfrm>
            <a:off x="215396" y="34648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ホンデイック</a:t>
            </a:r>
            <a:r>
              <a:rPr lang="ko-KR" altLang="en-US" dirty="0"/>
              <a:t> </a:t>
            </a:r>
            <a:r>
              <a:rPr lang="en-US" altLang="ko-KR" dirty="0"/>
              <a:t>/ </a:t>
            </a:r>
            <a:r>
              <a:rPr lang="en-US" altLang="ja-JP" dirty="0"/>
              <a:t>1</a:t>
            </a:r>
            <a:r>
              <a:rPr lang="ja-JP" altLang="en-US" dirty="0"/>
              <a:t>時間</a:t>
            </a:r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BD36774-D302-4F64-B285-BFB0A299A3B0}"/>
              </a:ext>
            </a:extLst>
          </p:cNvPr>
          <p:cNvSpPr txBox="1"/>
          <p:nvPr/>
        </p:nvSpPr>
        <p:spPr>
          <a:xfrm>
            <a:off x="215396" y="59851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ソウルえき</a:t>
            </a:r>
            <a:r>
              <a:rPr lang="ko-KR" altLang="en-US" dirty="0"/>
              <a:t> </a:t>
            </a:r>
            <a:r>
              <a:rPr lang="en-US" altLang="ko-KR" dirty="0"/>
              <a:t>/ </a:t>
            </a:r>
            <a:r>
              <a:rPr lang="en-US" altLang="ja-JP" dirty="0"/>
              <a:t>30</a:t>
            </a:r>
            <a:r>
              <a:rPr lang="ja-JP" altLang="en-US" dirty="0"/>
              <a:t>分</a:t>
            </a:r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BD5FD48-9039-4136-9A4F-F134B5311654}"/>
              </a:ext>
            </a:extLst>
          </p:cNvPr>
          <p:cNvSpPr txBox="1"/>
          <p:nvPr/>
        </p:nvSpPr>
        <p:spPr>
          <a:xfrm>
            <a:off x="3587422" y="1822737"/>
            <a:ext cx="5040560" cy="1664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すみません。</a:t>
            </a:r>
            <a:r>
              <a:rPr lang="ja-JP" altLang="en-US" dirty="0">
                <a:solidFill>
                  <a:schemeClr val="accent3"/>
                </a:solidFill>
              </a:rPr>
              <a:t>ホンデイック</a:t>
            </a:r>
            <a:r>
              <a:rPr lang="ja-JP" altLang="en-US" dirty="0"/>
              <a:t>まで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　　どのくらい かかりますか。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/>
              <a:t>やく </a:t>
            </a:r>
            <a:r>
              <a:rPr lang="en-US" altLang="ja-JP" dirty="0">
                <a:solidFill>
                  <a:schemeClr val="accent6"/>
                </a:solidFill>
              </a:rPr>
              <a:t>1</a:t>
            </a:r>
            <a:r>
              <a:rPr lang="ja-JP" altLang="en-US" dirty="0">
                <a:solidFill>
                  <a:schemeClr val="accent6"/>
                </a:solidFill>
              </a:rPr>
              <a:t>時間</a:t>
            </a:r>
            <a:r>
              <a:rPr lang="ja-JP" altLang="en-US" dirty="0"/>
              <a:t>ぐらいです。</a:t>
            </a:r>
            <a:endParaRPr lang="en-US" altLang="ko-KR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29CF47F-983D-4AE5-847F-1FDF485FE949}"/>
              </a:ext>
            </a:extLst>
          </p:cNvPr>
          <p:cNvSpPr txBox="1"/>
          <p:nvPr/>
        </p:nvSpPr>
        <p:spPr>
          <a:xfrm>
            <a:off x="3599772" y="4343017"/>
            <a:ext cx="5040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すみません。</a:t>
            </a:r>
            <a:r>
              <a:rPr lang="ja-JP" altLang="en-US" dirty="0">
                <a:solidFill>
                  <a:schemeClr val="accent3"/>
                </a:solidFill>
              </a:rPr>
              <a:t>ソウルえき</a:t>
            </a:r>
            <a:r>
              <a:rPr lang="ja-JP" altLang="en-US" dirty="0"/>
              <a:t>まで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　　どのくらい かかりますか。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/>
              <a:t>やく </a:t>
            </a:r>
            <a:r>
              <a:rPr lang="en-US" altLang="ja-JP" dirty="0">
                <a:solidFill>
                  <a:schemeClr val="accent6"/>
                </a:solidFill>
              </a:rPr>
              <a:t>30</a:t>
            </a:r>
            <a:r>
              <a:rPr lang="ja-JP" altLang="en-US" dirty="0">
                <a:solidFill>
                  <a:schemeClr val="accent6"/>
                </a:solidFill>
              </a:rPr>
              <a:t>分</a:t>
            </a:r>
            <a:r>
              <a:rPr lang="ja-JP" altLang="en-US" dirty="0"/>
              <a:t>ぐらいです。</a:t>
            </a:r>
            <a:endParaRPr lang="en-US" altLang="ko-KR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00AF13D-46D2-4CDA-9CAA-330A8ACEB101}"/>
              </a:ext>
            </a:extLst>
          </p:cNvPr>
          <p:cNvSpPr txBox="1"/>
          <p:nvPr/>
        </p:nvSpPr>
        <p:spPr>
          <a:xfrm>
            <a:off x="819741" y="399577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➊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pic>
        <p:nvPicPr>
          <p:cNvPr id="19" name="Picture 2" descr="C:\Users\Administrator\Desktop\캡처.JPG">
            <a:extLst>
              <a:ext uri="{FF2B5EF4-FFF2-40B4-BE49-F238E27FC236}">
                <a16:creationId xmlns="" xmlns:a16="http://schemas.microsoft.com/office/drawing/2014/main" id="{B132C443-AAF2-4914-B42D-D5B922C5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521268"/>
            <a:ext cx="720000" cy="3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보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91989" y="1462737"/>
            <a:ext cx="360000" cy="360000"/>
          </a:xfrm>
          <a:prstGeom prst="rect">
            <a:avLst/>
          </a:prstGeom>
        </p:spPr>
      </p:pic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7584" y="3995772"/>
            <a:ext cx="360000" cy="36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80626" y="2988326"/>
            <a:ext cx="79208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6"/>
                </a:solidFill>
              </a:rPr>
              <a:t>じ　か</a:t>
            </a:r>
            <a:r>
              <a:rPr lang="ja-JP" altLang="en-US" sz="700" dirty="0">
                <a:solidFill>
                  <a:schemeClr val="accent6"/>
                </a:solidFill>
              </a:rPr>
              <a:t>ん</a:t>
            </a:r>
            <a:endParaRPr lang="ko-KR" altLang="en-US" sz="700" dirty="0">
              <a:solidFill>
                <a:schemeClr val="accent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44008" y="5517232"/>
            <a:ext cx="79208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6"/>
                </a:solidFill>
              </a:rPr>
              <a:t>ぷん</a:t>
            </a:r>
            <a:endParaRPr lang="ko-KR" altLang="en-US" sz="7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48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324AF23-E9A1-489F-A3AB-AD3754C2E2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827584" y="1844824"/>
            <a:ext cx="2160000" cy="1620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193ED860-99CB-442A-BDBE-BE1022BE48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819741" y="4365104"/>
            <a:ext cx="2160000" cy="1620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6D1ED076-C6FD-4A07-842D-3A1C1B5DFBB7}"/>
              </a:ext>
            </a:extLst>
          </p:cNvPr>
          <p:cNvSpPr txBox="1"/>
          <p:nvPr/>
        </p:nvSpPr>
        <p:spPr>
          <a:xfrm>
            <a:off x="827584" y="147549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➋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EB81F62F-6980-42ED-A1E5-E58DC7C8FA52}"/>
              </a:ext>
            </a:extLst>
          </p:cNvPr>
          <p:cNvSpPr txBox="1"/>
          <p:nvPr/>
        </p:nvSpPr>
        <p:spPr>
          <a:xfrm>
            <a:off x="279801" y="34648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しぶや</a:t>
            </a:r>
            <a:r>
              <a:rPr lang="ko-KR" altLang="en-US" dirty="0"/>
              <a:t> </a:t>
            </a:r>
            <a:r>
              <a:rPr lang="en-US" altLang="ko-KR" dirty="0"/>
              <a:t>/ </a:t>
            </a:r>
            <a:r>
              <a:rPr lang="en-US" altLang="ja-JP" dirty="0"/>
              <a:t>1</a:t>
            </a:r>
            <a:r>
              <a:rPr lang="ja-JP" altLang="en-US" dirty="0"/>
              <a:t>時間</a:t>
            </a:r>
            <a:endParaRPr lang="ko-KR" alt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96FBF96-D88C-426B-BD6A-2A90E7A74129}"/>
              </a:ext>
            </a:extLst>
          </p:cNvPr>
          <p:cNvSpPr txBox="1"/>
          <p:nvPr/>
        </p:nvSpPr>
        <p:spPr>
          <a:xfrm>
            <a:off x="215396" y="59851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きんかくじ</a:t>
            </a:r>
            <a:r>
              <a:rPr lang="ko-KR" altLang="en-US" dirty="0"/>
              <a:t> </a:t>
            </a:r>
            <a:r>
              <a:rPr lang="en-US" altLang="ko-KR" dirty="0"/>
              <a:t>/ </a:t>
            </a:r>
            <a:r>
              <a:rPr lang="en-US" altLang="ja-JP" dirty="0"/>
              <a:t>2</a:t>
            </a:r>
            <a:r>
              <a:rPr lang="ja-JP" altLang="en-US" dirty="0"/>
              <a:t>時間</a:t>
            </a:r>
            <a:endParaRPr lang="ko-KR" alt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C54CAC9-9A5C-4B35-9C9E-C8E808EEDCFD}"/>
              </a:ext>
            </a:extLst>
          </p:cNvPr>
          <p:cNvSpPr txBox="1"/>
          <p:nvPr/>
        </p:nvSpPr>
        <p:spPr>
          <a:xfrm>
            <a:off x="819741" y="399577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➌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10B073A4-5CAE-4073-9D06-AFBF2429E597}"/>
              </a:ext>
            </a:extLst>
          </p:cNvPr>
          <p:cNvSpPr txBox="1"/>
          <p:nvPr/>
        </p:nvSpPr>
        <p:spPr>
          <a:xfrm>
            <a:off x="3587422" y="1822737"/>
            <a:ext cx="5040560" cy="1664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すみません。</a:t>
            </a:r>
            <a:r>
              <a:rPr lang="ja-JP" altLang="en-US" dirty="0">
                <a:solidFill>
                  <a:schemeClr val="accent3"/>
                </a:solidFill>
              </a:rPr>
              <a:t>しぶや</a:t>
            </a:r>
            <a:r>
              <a:rPr lang="ja-JP" altLang="en-US" dirty="0"/>
              <a:t>まで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　　どのくらい かかりますか。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/>
              <a:t>やく </a:t>
            </a:r>
            <a:r>
              <a:rPr lang="en-US" altLang="ja-JP" dirty="0">
                <a:solidFill>
                  <a:schemeClr val="accent6"/>
                </a:solidFill>
              </a:rPr>
              <a:t>1</a:t>
            </a:r>
            <a:r>
              <a:rPr lang="ja-JP" altLang="en-US" dirty="0">
                <a:solidFill>
                  <a:schemeClr val="accent6"/>
                </a:solidFill>
              </a:rPr>
              <a:t>時間</a:t>
            </a:r>
            <a:r>
              <a:rPr lang="ja-JP" altLang="en-US" dirty="0"/>
              <a:t>ぐらいです。</a:t>
            </a:r>
            <a:endParaRPr lang="en-US" altLang="ko-KR" dirty="0"/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4135FA79-904A-4EEA-A893-2DD3F53E3B38}"/>
              </a:ext>
            </a:extLst>
          </p:cNvPr>
          <p:cNvSpPr txBox="1"/>
          <p:nvPr/>
        </p:nvSpPr>
        <p:spPr>
          <a:xfrm>
            <a:off x="3599772" y="4343017"/>
            <a:ext cx="5040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すみません。</a:t>
            </a:r>
            <a:r>
              <a:rPr lang="ja-JP" altLang="en-US" dirty="0">
                <a:solidFill>
                  <a:schemeClr val="accent3"/>
                </a:solidFill>
              </a:rPr>
              <a:t>きんかくじ</a:t>
            </a:r>
            <a:r>
              <a:rPr lang="ja-JP" altLang="en-US" dirty="0"/>
              <a:t>まで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　　どのくらい かかりますか。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/>
              <a:t>やく </a:t>
            </a:r>
            <a:r>
              <a:rPr lang="en-US" altLang="ja-JP" dirty="0">
                <a:solidFill>
                  <a:schemeClr val="accent6"/>
                </a:solidFill>
              </a:rPr>
              <a:t>2</a:t>
            </a:r>
            <a:r>
              <a:rPr lang="ja-JP" altLang="en-US" dirty="0">
                <a:solidFill>
                  <a:schemeClr val="accent6"/>
                </a:solidFill>
              </a:rPr>
              <a:t>時間</a:t>
            </a:r>
            <a:r>
              <a:rPr lang="ja-JP" altLang="en-US" dirty="0"/>
              <a:t>ぐらいです。</a:t>
            </a:r>
            <a:endParaRPr lang="en-US" altLang="ko-KR" dirty="0"/>
          </a:p>
        </p:txBody>
      </p:sp>
      <p:pic>
        <p:nvPicPr>
          <p:cNvPr id="2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61898" y="4005064"/>
            <a:ext cx="360000" cy="360000"/>
          </a:xfrm>
          <a:prstGeom prst="rect">
            <a:avLst/>
          </a:prstGeom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1898" y="1462737"/>
            <a:ext cx="360000" cy="36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80626" y="2988326"/>
            <a:ext cx="79208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6"/>
                </a:solidFill>
              </a:rPr>
              <a:t>じ　か</a:t>
            </a:r>
            <a:r>
              <a:rPr lang="ja-JP" altLang="en-US" sz="700" dirty="0">
                <a:solidFill>
                  <a:schemeClr val="accent6"/>
                </a:solidFill>
              </a:rPr>
              <a:t>ん</a:t>
            </a:r>
            <a:endParaRPr lang="ko-KR" altLang="en-US" sz="700" dirty="0">
              <a:solidFill>
                <a:schemeClr val="accent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00878" y="5517232"/>
            <a:ext cx="79208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6"/>
                </a:solidFill>
              </a:rPr>
              <a:t>じ　か</a:t>
            </a:r>
            <a:r>
              <a:rPr lang="ja-JP" altLang="en-US" sz="700" dirty="0">
                <a:solidFill>
                  <a:schemeClr val="accent6"/>
                </a:solidFill>
              </a:rPr>
              <a:t>ん</a:t>
            </a:r>
            <a:endParaRPr lang="ko-KR" altLang="en-US" sz="7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99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76470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2. </a:t>
            </a:r>
            <a:r>
              <a:rPr lang="ko-KR" altLang="en-US" dirty="0"/>
              <a:t>주어진 노선도의 역 이름을 직접 히라가나로 써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099F3712-8A8C-4630-B32D-E6C40F67B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540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5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61A2D2C7-D587-427E-9341-F0FDB896C9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" y="685800"/>
            <a:ext cx="4933287" cy="6172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9E1BB9C-D657-4FB0-9241-BEEF96CDC361}"/>
              </a:ext>
            </a:extLst>
          </p:cNvPr>
          <p:cNvSpPr txBox="1"/>
          <p:nvPr/>
        </p:nvSpPr>
        <p:spPr>
          <a:xfrm>
            <a:off x="5076056" y="1412776"/>
            <a:ext cx="39604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</a:rPr>
              <a:t>➊</a:t>
            </a:r>
            <a:r>
              <a:rPr lang="ko-KR" altLang="en-US" dirty="0" smtClean="0"/>
              <a:t> </a:t>
            </a:r>
            <a:r>
              <a:rPr lang="ko-KR" altLang="en-US" dirty="0"/>
              <a:t>６時</a:t>
            </a:r>
            <a:r>
              <a:rPr lang="ja-JP" altLang="en-US" dirty="0"/>
              <a:t>に おきます。</a:t>
            </a:r>
            <a:endParaRPr lang="en-US" altLang="ja-JP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</a:rPr>
              <a:t>➋</a:t>
            </a:r>
            <a:r>
              <a:rPr lang="ko-KR" altLang="en-US" dirty="0" smtClean="0"/>
              <a:t> </a:t>
            </a:r>
            <a:r>
              <a:rPr lang="ja-JP" altLang="en-US" dirty="0"/>
              <a:t>７時に いえを でます。</a:t>
            </a:r>
            <a:endParaRPr lang="en-US" altLang="ja-JP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</a:rPr>
              <a:t>➌</a:t>
            </a:r>
            <a:r>
              <a:rPr lang="ko-KR" altLang="en-US" dirty="0" smtClean="0"/>
              <a:t> </a:t>
            </a:r>
            <a:r>
              <a:rPr lang="en-US" altLang="ko-KR" dirty="0">
                <a:latin typeface="MS PGothic" panose="020B0600070205080204" pitchFamily="34" charset="-128"/>
                <a:ea typeface="MS PGothic" panose="020B0600070205080204" pitchFamily="34" charset="-128"/>
              </a:rPr>
              <a:t>7</a:t>
            </a:r>
            <a:r>
              <a:rPr lang="ko-KR" altLang="en-US" dirty="0">
                <a:latin typeface="MS PGothic" panose="020B0600070205080204" pitchFamily="34" charset="-128"/>
              </a:rPr>
              <a:t>時半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に リムジンバスに のります。</a:t>
            </a:r>
            <a:endParaRPr lang="en-US" altLang="ja-JP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endParaRPr lang="en-US" altLang="ko-KR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endParaRPr lang="en-US" altLang="ko-KR" dirty="0"/>
          </a:p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MS UI Gothic"/>
              </a:rPr>
              <a:t>➍</a:t>
            </a:r>
            <a:r>
              <a:rPr lang="ko-KR" altLang="en-US" dirty="0" smtClean="0"/>
              <a:t> </a:t>
            </a:r>
            <a:r>
              <a:rPr lang="en-US" altLang="ja-JP" dirty="0"/>
              <a:t>8</a:t>
            </a:r>
            <a:r>
              <a:rPr lang="ja-JP" altLang="en-US" dirty="0"/>
              <a:t>時半に くうこうに つきます。</a:t>
            </a:r>
            <a:endParaRPr lang="en-US" altLang="ja-JP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MS UI Gothic"/>
              </a:rPr>
              <a:t>➎</a:t>
            </a:r>
            <a:r>
              <a:rPr lang="ko-KR" altLang="en-US" dirty="0" smtClean="0"/>
              <a:t> </a:t>
            </a:r>
            <a:r>
              <a:rPr lang="en-US" altLang="ja-JP" dirty="0"/>
              <a:t>10</a:t>
            </a:r>
            <a:r>
              <a:rPr lang="ja-JP" altLang="en-US" dirty="0"/>
              <a:t>時に ひこうきに のります。</a:t>
            </a: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9555BC4-6E2B-4D5F-A672-576B5F87EA22}"/>
              </a:ext>
            </a:extLst>
          </p:cNvPr>
          <p:cNvSpPr txBox="1"/>
          <p:nvPr/>
        </p:nvSpPr>
        <p:spPr>
          <a:xfrm>
            <a:off x="5688696" y="1268188"/>
            <a:ext cx="288032" cy="21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じ</a:t>
            </a:r>
            <a:endParaRPr lang="ko-KR" altLang="en-US" sz="8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2FFE1C7-81C8-46A1-B213-AEF027649C94}"/>
              </a:ext>
            </a:extLst>
          </p:cNvPr>
          <p:cNvSpPr txBox="1"/>
          <p:nvPr/>
        </p:nvSpPr>
        <p:spPr>
          <a:xfrm>
            <a:off x="5604001" y="2114568"/>
            <a:ext cx="288032" cy="21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じ</a:t>
            </a:r>
            <a:endParaRPr lang="ko-KR" altLang="en-US" sz="800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EE82B2F-1A3C-454B-A656-8D77390F5D9A}"/>
              </a:ext>
            </a:extLst>
          </p:cNvPr>
          <p:cNvSpPr txBox="1"/>
          <p:nvPr/>
        </p:nvSpPr>
        <p:spPr>
          <a:xfrm>
            <a:off x="5546738" y="2929997"/>
            <a:ext cx="288032" cy="21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じ</a:t>
            </a:r>
            <a:endParaRPr lang="ko-KR" altLang="en-US" sz="800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CE79E66-44EE-44C1-993C-919A0C98041F}"/>
              </a:ext>
            </a:extLst>
          </p:cNvPr>
          <p:cNvSpPr txBox="1"/>
          <p:nvPr/>
        </p:nvSpPr>
        <p:spPr>
          <a:xfrm>
            <a:off x="5571977" y="3759170"/>
            <a:ext cx="288032" cy="21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じ</a:t>
            </a:r>
            <a:endParaRPr lang="ko-KR" altLang="en-US" sz="800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946DD1C-373F-44D5-8106-5AC1E791033D}"/>
              </a:ext>
            </a:extLst>
          </p:cNvPr>
          <p:cNvSpPr txBox="1"/>
          <p:nvPr/>
        </p:nvSpPr>
        <p:spPr>
          <a:xfrm>
            <a:off x="5715993" y="4588343"/>
            <a:ext cx="288032" cy="21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じ</a:t>
            </a:r>
            <a:endParaRPr lang="ko-KR" altLang="en-US" sz="800" dirty="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B2E0FC1-2CE5-48AC-BB6D-2B033CAEDF29}"/>
              </a:ext>
            </a:extLst>
          </p:cNvPr>
          <p:cNvSpPr txBox="1"/>
          <p:nvPr/>
        </p:nvSpPr>
        <p:spPr>
          <a:xfrm>
            <a:off x="5746073" y="2928555"/>
            <a:ext cx="387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はん</a:t>
            </a:r>
            <a:endParaRPr lang="ko-KR" altLang="en-US" sz="800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0B80089-8859-4F29-9156-19120CB7AC98}"/>
              </a:ext>
            </a:extLst>
          </p:cNvPr>
          <p:cNvSpPr txBox="1"/>
          <p:nvPr/>
        </p:nvSpPr>
        <p:spPr>
          <a:xfrm>
            <a:off x="5751195" y="3757148"/>
            <a:ext cx="387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はん</a:t>
            </a:r>
            <a:endParaRPr lang="ko-KR" altLang="en-US" sz="800" dirty="0"/>
          </a:p>
        </p:txBody>
      </p:sp>
    </p:spTree>
    <p:extLst>
      <p:ext uri="{BB962C8B-B14F-4D97-AF65-F5344CB8AC3E}">
        <p14:creationId xmlns:p14="http://schemas.microsoft.com/office/powerpoint/2010/main" val="411912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5004048" y="2708920"/>
            <a:ext cx="28803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07504" y="76470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dirty="0"/>
              <a:t>입국 신고서를 보고 작성해 봅시다</a:t>
            </a:r>
            <a:r>
              <a:rPr lang="en-US" altLang="ko-KR" dirty="0"/>
              <a:t>. (187</a:t>
            </a:r>
            <a:r>
              <a:rPr lang="ko-KR" altLang="en-US" dirty="0"/>
              <a:t>쪽에 입국 신고서 양식이 있습니다</a:t>
            </a:r>
            <a:r>
              <a:rPr lang="en-US" altLang="ko-KR" dirty="0"/>
              <a:t>.)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46D622A3-BB35-4B7F-BF84-54B69C8F6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532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3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179512" y="908720"/>
            <a:ext cx="8784976" cy="5760640"/>
          </a:xfrm>
          <a:prstGeom prst="roundRect">
            <a:avLst/>
          </a:prstGeom>
          <a:noFill/>
          <a:ln cmpd="dbl">
            <a:solidFill>
              <a:srgbClr val="92D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683568" y="4193035"/>
            <a:ext cx="7704856" cy="2116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dirty="0"/>
              <a:t>일본인은 대화 중에 상대방의 말을 듣고 있다는 표시로 맞장구를 많이 칩니다</a:t>
            </a:r>
            <a:r>
              <a:rPr lang="en-US" altLang="ko-KR" dirty="0"/>
              <a:t>. </a:t>
            </a:r>
            <a:r>
              <a:rPr lang="ko-KR" altLang="en-US" dirty="0"/>
              <a:t>맞장구 표현으로는</a:t>
            </a:r>
            <a:r>
              <a:rPr lang="ja-JP" altLang="en-US" dirty="0"/>
              <a:t>　</a:t>
            </a:r>
            <a:r>
              <a:rPr lang="ko-KR" altLang="en-US" dirty="0" err="1"/>
              <a:t>うん、え</a:t>
            </a:r>
            <a:r>
              <a:rPr lang="en-US" altLang="ko-KR" dirty="0"/>
              <a:t>~</a:t>
            </a:r>
            <a:r>
              <a:rPr lang="ko-KR" altLang="en-US" dirty="0"/>
              <a:t>、</a:t>
            </a:r>
            <a:r>
              <a:rPr lang="ko-KR" altLang="en-US" dirty="0" err="1"/>
              <a:t>ほんとう、なるほど、やっぱり、いいですね、そうですね</a:t>
            </a:r>
            <a:r>
              <a:rPr lang="ko-KR" altLang="en-US" dirty="0"/>
              <a:t> 등 상대방의 말을 다시 반복하거나</a:t>
            </a:r>
            <a:r>
              <a:rPr lang="en-US" altLang="ko-KR" dirty="0"/>
              <a:t>, </a:t>
            </a:r>
            <a:r>
              <a:rPr lang="ko-KR" altLang="en-US" dirty="0"/>
              <a:t>칭찬하거나</a:t>
            </a:r>
            <a:r>
              <a:rPr lang="en-US" altLang="ko-KR" dirty="0"/>
              <a:t>, </a:t>
            </a:r>
            <a:r>
              <a:rPr lang="ko-KR" altLang="en-US" dirty="0"/>
              <a:t>감동하는 표현을 자주 씁니다</a:t>
            </a:r>
            <a:r>
              <a:rPr lang="en-US" altLang="ko-KR" dirty="0"/>
              <a:t>. </a:t>
            </a:r>
            <a:r>
              <a:rPr lang="ko-KR" altLang="en-US" dirty="0"/>
              <a:t>이러한 표현은 말하는 상대방이 불안하지 않도록 해주는 동시에 대화를 원만하게 이끌어가는 역할을 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="" xmlns:a16="http://schemas.microsoft.com/office/drawing/2014/main" id="{6097EFC3-54DC-42BB-9456-DDB0D5214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238" y="1340768"/>
            <a:ext cx="3205524" cy="256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093386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➊ </a:t>
            </a:r>
            <a:r>
              <a:rPr lang="ko-KR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동사의 활용</a:t>
            </a:r>
          </a:p>
        </p:txBody>
      </p:sp>
      <p:graphicFrame>
        <p:nvGraphicFramePr>
          <p:cNvPr id="5" name="표 4">
            <a:extLst>
              <a:ext uri="{FF2B5EF4-FFF2-40B4-BE49-F238E27FC236}">
                <a16:creationId xmlns="" xmlns:a16="http://schemas.microsoft.com/office/drawing/2014/main" id="{2BAE00B7-722A-41FA-AFD3-1C2ECBA55D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578337"/>
              </p:ext>
            </p:extLst>
          </p:nvPr>
        </p:nvGraphicFramePr>
        <p:xfrm>
          <a:off x="395536" y="1628800"/>
          <a:ext cx="8280918" cy="33123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8152">
                  <a:extLst>
                    <a:ext uri="{9D8B030D-6E8A-4147-A177-3AD203B41FA5}">
                      <a16:colId xmlns="" xmlns:a16="http://schemas.microsoft.com/office/drawing/2014/main" val="1225174650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3825878882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3849654212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182132206"/>
                    </a:ext>
                  </a:extLst>
                </a:gridCol>
                <a:gridCol w="1716189">
                  <a:extLst>
                    <a:ext uri="{9D8B030D-6E8A-4147-A177-3AD203B41FA5}">
                      <a16:colId xmlns="" xmlns:a16="http://schemas.microsoft.com/office/drawing/2014/main" val="140140825"/>
                    </a:ext>
                  </a:extLst>
                </a:gridCol>
                <a:gridCol w="1380153">
                  <a:extLst>
                    <a:ext uri="{9D8B030D-6E8A-4147-A177-3AD203B41FA5}">
                      <a16:colId xmlns="" xmlns:a16="http://schemas.microsoft.com/office/drawing/2014/main" val="1448154300"/>
                    </a:ext>
                  </a:extLst>
                </a:gridCol>
              </a:tblGrid>
              <a:tr h="82809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/>
                        <a:t>동사 종류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/>
                        <a:t>기본형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/>
                        <a:t>공손형</a:t>
                      </a:r>
                      <a:endParaRPr lang="en-US" altLang="ko-KR" sz="1400" b="1" dirty="0"/>
                    </a:p>
                    <a:p>
                      <a:pPr algn="ctr" latinLnBrk="1"/>
                      <a:r>
                        <a:rPr lang="en-US" altLang="ko-KR" sz="1400" b="1" dirty="0"/>
                        <a:t>(~</a:t>
                      </a:r>
                      <a:r>
                        <a:rPr lang="ko-KR" altLang="en-US" sz="1400" b="1" dirty="0"/>
                        <a:t>ㅂ니다</a:t>
                      </a:r>
                      <a:r>
                        <a:rPr lang="en-US" altLang="ko-KR" sz="1400" b="1" dirty="0"/>
                        <a:t>)</a:t>
                      </a:r>
                      <a:endParaRPr lang="ko-KR" alt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/>
                        <a:t>부정형</a:t>
                      </a:r>
                      <a:endParaRPr lang="en-US" altLang="ko-KR" sz="1400" b="1" dirty="0"/>
                    </a:p>
                    <a:p>
                      <a:pPr algn="ctr" latinLnBrk="1"/>
                      <a:r>
                        <a:rPr lang="en-US" altLang="ko-KR" sz="1400" b="1" dirty="0"/>
                        <a:t>(~</a:t>
                      </a:r>
                      <a:r>
                        <a:rPr lang="ko-KR" altLang="en-US" sz="1400" b="1" dirty="0"/>
                        <a:t>지 않습니다</a:t>
                      </a:r>
                      <a:r>
                        <a:rPr lang="en-US" altLang="ko-KR" sz="1400" b="1" dirty="0"/>
                        <a:t>)</a:t>
                      </a:r>
                      <a:endParaRPr lang="ko-KR" alt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/>
                        <a:t>제안형</a:t>
                      </a:r>
                      <a:endParaRPr lang="en-US" altLang="ko-KR" sz="1400" b="1" dirty="0"/>
                    </a:p>
                    <a:p>
                      <a:pPr algn="ctr" latinLnBrk="1"/>
                      <a:r>
                        <a:rPr lang="en-US" altLang="ko-KR" sz="1400" b="1" dirty="0"/>
                        <a:t>(~</a:t>
                      </a:r>
                      <a:r>
                        <a:rPr lang="ko-KR" altLang="en-US" sz="1400" b="1" dirty="0"/>
                        <a:t>지 않겠습니까</a:t>
                      </a:r>
                      <a:r>
                        <a:rPr lang="en-US" altLang="ko-KR" sz="1400" b="1" dirty="0"/>
                        <a:t>)</a:t>
                      </a:r>
                      <a:endParaRPr lang="ko-KR" alt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/>
                        <a:t>권유형</a:t>
                      </a:r>
                      <a:endParaRPr lang="en-US" altLang="ko-KR" sz="1400" b="1" dirty="0"/>
                    </a:p>
                    <a:p>
                      <a:pPr algn="ctr" latinLnBrk="1"/>
                      <a:r>
                        <a:rPr lang="en-US" altLang="ko-KR" sz="1400" b="1" dirty="0"/>
                        <a:t>(~</a:t>
                      </a:r>
                      <a:r>
                        <a:rPr lang="ko-KR" altLang="en-US" sz="1400" b="1" dirty="0" err="1"/>
                        <a:t>ㅂ시다</a:t>
                      </a:r>
                      <a:r>
                        <a:rPr lang="en-US" altLang="ko-KR" sz="1400" b="1" dirty="0"/>
                        <a:t>)</a:t>
                      </a:r>
                      <a:endParaRPr lang="ko-KR" alt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58018216"/>
                  </a:ext>
                </a:extLst>
              </a:tr>
              <a:tr h="82809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/>
                        <a:t>1</a:t>
                      </a:r>
                      <a:r>
                        <a:rPr lang="ko-KR" altLang="en-US" sz="1400" b="1" dirty="0"/>
                        <a:t>그룹 동사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/>
                        <a:t>いく</a:t>
                      </a:r>
                      <a:r>
                        <a:rPr lang="en-US" altLang="ja-JP" sz="1800" dirty="0"/>
                        <a:t>(</a:t>
                      </a:r>
                      <a:r>
                        <a:rPr lang="ko-KR" altLang="en-US" sz="1800" dirty="0"/>
                        <a:t>가다</a:t>
                      </a:r>
                      <a:r>
                        <a:rPr lang="en-US" altLang="ko-KR" sz="1800" dirty="0"/>
                        <a:t>)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/>
                        <a:t>いきます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/>
                        <a:t>いきません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/>
                        <a:t>いきませんか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/>
                        <a:t>いきましょう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714626213"/>
                  </a:ext>
                </a:extLst>
              </a:tr>
              <a:tr h="82809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/>
                        <a:t>2</a:t>
                      </a:r>
                      <a:r>
                        <a:rPr lang="ko-KR" altLang="en-US" sz="1400" b="1" dirty="0"/>
                        <a:t>그룹 동사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/>
                        <a:t>みる</a:t>
                      </a:r>
                      <a:r>
                        <a:rPr lang="en-US" altLang="ja-JP" sz="1800" dirty="0"/>
                        <a:t>(</a:t>
                      </a:r>
                      <a:r>
                        <a:rPr lang="ko-KR" altLang="en-US" sz="1800" dirty="0"/>
                        <a:t>보다</a:t>
                      </a:r>
                      <a:r>
                        <a:rPr lang="en-US" altLang="ko-KR" sz="1800" dirty="0"/>
                        <a:t>)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/>
                        <a:t>みます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/>
                        <a:t>みません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/>
                        <a:t>みませんか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/>
                        <a:t>みましょう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74222754"/>
                  </a:ext>
                </a:extLst>
              </a:tr>
              <a:tr h="82809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/>
                        <a:t>3</a:t>
                      </a:r>
                      <a:r>
                        <a:rPr lang="ko-KR" altLang="en-US" sz="1400" b="1" dirty="0"/>
                        <a:t>그룹 동사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/>
                        <a:t>する</a:t>
                      </a:r>
                      <a:r>
                        <a:rPr lang="en-US" altLang="ja-JP" sz="1800" dirty="0"/>
                        <a:t>(</a:t>
                      </a:r>
                      <a:r>
                        <a:rPr lang="ko-KR" altLang="en-US" sz="1800" dirty="0"/>
                        <a:t>하다</a:t>
                      </a:r>
                      <a:r>
                        <a:rPr lang="en-US" altLang="ko-KR" sz="1800" dirty="0"/>
                        <a:t>)</a:t>
                      </a:r>
                      <a:endParaRPr lang="en-US" altLang="ja-JP" sz="1800" dirty="0"/>
                    </a:p>
                    <a:p>
                      <a:pPr algn="ctr" latinLnBrk="1"/>
                      <a:r>
                        <a:rPr lang="ja-JP" altLang="en-US" sz="1800" dirty="0"/>
                        <a:t>くる</a:t>
                      </a:r>
                      <a:r>
                        <a:rPr lang="en-US" altLang="ja-JP" sz="1800" dirty="0"/>
                        <a:t>(</a:t>
                      </a:r>
                      <a:r>
                        <a:rPr lang="ko-KR" altLang="en-US" sz="1800" dirty="0"/>
                        <a:t>오다</a:t>
                      </a:r>
                      <a:r>
                        <a:rPr lang="en-US" altLang="ko-KR" sz="1800" dirty="0"/>
                        <a:t>)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/>
                        <a:t>します</a:t>
                      </a:r>
                      <a:endParaRPr lang="en-US" altLang="ja-JP" sz="1800" dirty="0"/>
                    </a:p>
                    <a:p>
                      <a:pPr algn="ctr" latinLnBrk="1"/>
                      <a:r>
                        <a:rPr lang="ja-JP" altLang="en-US" sz="1800" dirty="0"/>
                        <a:t>きます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/>
                        <a:t>しません</a:t>
                      </a:r>
                      <a:endParaRPr lang="en-US" altLang="ja-JP" sz="1800" dirty="0"/>
                    </a:p>
                    <a:p>
                      <a:pPr algn="ctr" latinLnBrk="1"/>
                      <a:r>
                        <a:rPr lang="ja-JP" altLang="en-US" sz="1800" dirty="0"/>
                        <a:t>きません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/>
                        <a:t>しませんか</a:t>
                      </a:r>
                      <a:endParaRPr lang="en-US" altLang="ja-JP" sz="1800" dirty="0"/>
                    </a:p>
                    <a:p>
                      <a:pPr algn="ctr" latinLnBrk="1"/>
                      <a:r>
                        <a:rPr lang="ja-JP" altLang="en-US" sz="1800" dirty="0"/>
                        <a:t>きませんか</a:t>
                      </a:r>
                      <a:endParaRPr lang="ko-KR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/>
                        <a:t>しましょう</a:t>
                      </a:r>
                      <a:endParaRPr lang="en-US" altLang="ja-JP" sz="1800" dirty="0"/>
                    </a:p>
                    <a:p>
                      <a:pPr algn="ctr" latinLnBrk="1"/>
                      <a:r>
                        <a:rPr lang="ja-JP" altLang="en-US" sz="1800" dirty="0"/>
                        <a:t>きましょう</a:t>
                      </a:r>
                      <a:endParaRPr lang="en-US" altLang="ja-JP" sz="1800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22099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43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093386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➋ </a:t>
            </a:r>
            <a:r>
              <a:rPr lang="ko-KR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월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F58D4C0-18F5-4205-A1AF-1510E4888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640"/>
            <a:ext cx="9144000" cy="380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9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093386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➌ </a:t>
            </a:r>
            <a:r>
              <a:rPr lang="ko-KR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일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F48FFACB-B044-4FB6-A7B4-7077BD168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9144000" cy="469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8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09338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1. </a:t>
            </a:r>
            <a:r>
              <a:rPr lang="ko-KR" altLang="en-US" dirty="0"/>
              <a:t>기내에서 이루어지는 대화를 잘 듣고 손님이 주문한 것을 모두 고르시오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43406" y="1649912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rgbClr val="FFC000"/>
                </a:solidFill>
              </a:rPr>
              <a:t>➊</a:t>
            </a:r>
            <a:endParaRPr lang="ko-KR" altLang="en-US" dirty="0"/>
          </a:p>
        </p:txBody>
      </p:sp>
      <p:sp>
        <p:nvSpPr>
          <p:cNvPr id="11" name="타원 10"/>
          <p:cNvSpPr/>
          <p:nvPr/>
        </p:nvSpPr>
        <p:spPr>
          <a:xfrm>
            <a:off x="4419436" y="1618554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0A0BEE43-F589-4093-A55D-C0FAED5C81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" b="179"/>
          <a:stretch/>
        </p:blipFill>
        <p:spPr>
          <a:xfrm>
            <a:off x="1554966" y="1649912"/>
            <a:ext cx="2160000" cy="1620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19D13A6A-3587-4598-8EC5-96CBC8F4C0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" b="3317"/>
          <a:stretch/>
        </p:blipFill>
        <p:spPr>
          <a:xfrm>
            <a:off x="4932040" y="1649912"/>
            <a:ext cx="2160000" cy="1620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="" xmlns:a16="http://schemas.microsoft.com/office/drawing/2014/main" id="{EA21513F-DF74-4711-AF12-CC221411AD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2040" y="4266920"/>
            <a:ext cx="2160000" cy="162000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="" xmlns:a16="http://schemas.microsoft.com/office/drawing/2014/main" id="{41AA8BE0-BBA1-470F-8897-6854BC0B88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" t="35934" r="171" b="14062"/>
          <a:stretch/>
        </p:blipFill>
        <p:spPr>
          <a:xfrm>
            <a:off x="1554966" y="4277906"/>
            <a:ext cx="2160000" cy="1620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5E62B09-731F-473F-AFF2-467709F08FBD}"/>
              </a:ext>
            </a:extLst>
          </p:cNvPr>
          <p:cNvSpPr txBox="1"/>
          <p:nvPr/>
        </p:nvSpPr>
        <p:spPr>
          <a:xfrm>
            <a:off x="4326526" y="1649912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rgbClr val="FFC000"/>
                </a:solidFill>
              </a:rPr>
              <a:t>➋</a:t>
            </a:r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719F8601-2A82-4925-950D-86F032B799C7}"/>
              </a:ext>
            </a:extLst>
          </p:cNvPr>
          <p:cNvSpPr txBox="1"/>
          <p:nvPr/>
        </p:nvSpPr>
        <p:spPr>
          <a:xfrm>
            <a:off x="941968" y="4266920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rgbClr val="FFC000"/>
                </a:solidFill>
              </a:rPr>
              <a:t>➌</a:t>
            </a:r>
            <a:endParaRPr lang="ko-KR" alt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1D84257-63A4-4D30-8540-98329861973E}"/>
              </a:ext>
            </a:extLst>
          </p:cNvPr>
          <p:cNvSpPr txBox="1"/>
          <p:nvPr/>
        </p:nvSpPr>
        <p:spPr>
          <a:xfrm>
            <a:off x="4325088" y="4266920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rgbClr val="FFC000"/>
                </a:solidFill>
              </a:rPr>
              <a:t>➍</a:t>
            </a:r>
            <a:endParaRPr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E721063-A98E-47D4-A03B-5404FBC58D98}"/>
              </a:ext>
            </a:extLst>
          </p:cNvPr>
          <p:cNvSpPr txBox="1"/>
          <p:nvPr/>
        </p:nvSpPr>
        <p:spPr>
          <a:xfrm>
            <a:off x="1553528" y="3272440"/>
            <a:ext cx="2161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カレー</a:t>
            </a:r>
            <a:endParaRPr lang="ko-KR" alt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255FB63-DDB5-4D79-97A2-64874B80E6DD}"/>
              </a:ext>
            </a:extLst>
          </p:cNvPr>
          <p:cNvSpPr txBox="1"/>
          <p:nvPr/>
        </p:nvSpPr>
        <p:spPr>
          <a:xfrm>
            <a:off x="1553528" y="5897906"/>
            <a:ext cx="2161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ジュース</a:t>
            </a:r>
            <a:endParaRPr lang="ko-KR" alt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63EA5FD-B5E4-4557-AEE9-57072B8D7191}"/>
              </a:ext>
            </a:extLst>
          </p:cNvPr>
          <p:cNvSpPr txBox="1"/>
          <p:nvPr/>
        </p:nvSpPr>
        <p:spPr>
          <a:xfrm>
            <a:off x="4913474" y="3277479"/>
            <a:ext cx="2161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そば</a:t>
            </a:r>
            <a:endParaRPr lang="ko-KR" alt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E861D436-3E72-4D27-8705-A668191C8538}"/>
              </a:ext>
            </a:extLst>
          </p:cNvPr>
          <p:cNvSpPr txBox="1"/>
          <p:nvPr/>
        </p:nvSpPr>
        <p:spPr>
          <a:xfrm>
            <a:off x="4913474" y="5902945"/>
            <a:ext cx="2161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とんかつ</a:t>
            </a:r>
            <a:endParaRPr lang="ko-KR" altLang="en-US" dirty="0"/>
          </a:p>
        </p:txBody>
      </p:sp>
      <p:sp>
        <p:nvSpPr>
          <p:cNvPr id="30" name="타원 29">
            <a:extLst>
              <a:ext uri="{FF2B5EF4-FFF2-40B4-BE49-F238E27FC236}">
                <a16:creationId xmlns="" xmlns:a16="http://schemas.microsoft.com/office/drawing/2014/main" id="{3196E949-E622-403D-ADAC-3A4AA5B1BA70}"/>
              </a:ext>
            </a:extLst>
          </p:cNvPr>
          <p:cNvSpPr/>
          <p:nvPr/>
        </p:nvSpPr>
        <p:spPr>
          <a:xfrm>
            <a:off x="1020757" y="4262994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6416" y="109805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9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92696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해외 여행을 위한 출입국 시 필요한 단어를 알아봅시다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3CB63F16-05A1-4EA5-8B7D-C26A59035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62618"/>
            <a:ext cx="2160000" cy="1620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="" xmlns:a16="http://schemas.microsoft.com/office/drawing/2014/main" id="{780085CB-09F9-4432-9342-7DACDCBAB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483208"/>
            <a:ext cx="2160000" cy="1620000"/>
          </a:xfrm>
          <a:prstGeom prst="rect">
            <a:avLst/>
          </a:prstGeom>
        </p:spPr>
      </p:pic>
      <p:sp>
        <p:nvSpPr>
          <p:cNvPr id="7" name="사각형: 둥근 모서리 6">
            <a:extLst>
              <a:ext uri="{FF2B5EF4-FFF2-40B4-BE49-F238E27FC236}">
                <a16:creationId xmlns="" xmlns:a16="http://schemas.microsoft.com/office/drawing/2014/main" id="{B0FDBEF0-1507-4032-9323-BF17721F0FA1}"/>
              </a:ext>
            </a:extLst>
          </p:cNvPr>
          <p:cNvSpPr/>
          <p:nvPr/>
        </p:nvSpPr>
        <p:spPr>
          <a:xfrm>
            <a:off x="3851920" y="1962618"/>
            <a:ext cx="1728192" cy="10801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くうこう</a:t>
            </a:r>
            <a:endParaRPr lang="en-US" altLang="ja-JP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dirty="0">
                <a:solidFill>
                  <a:schemeClr val="tx1"/>
                </a:solidFill>
              </a:rPr>
              <a:t>공항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="" xmlns:a16="http://schemas.microsoft.com/office/drawing/2014/main" id="{E264AA68-7713-4DAE-95AB-3E0BDA69788B}"/>
              </a:ext>
            </a:extLst>
          </p:cNvPr>
          <p:cNvSpPr/>
          <p:nvPr/>
        </p:nvSpPr>
        <p:spPr>
          <a:xfrm>
            <a:off x="3851920" y="5002586"/>
            <a:ext cx="1728192" cy="10801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ぜいかん</a:t>
            </a:r>
            <a:endParaRPr lang="en-US" altLang="ja-JP" dirty="0">
              <a:solidFill>
                <a:schemeClr val="tx1"/>
              </a:solidFill>
            </a:endParaRPr>
          </a:p>
          <a:p>
            <a:pPr algn="ctr"/>
            <a:r>
              <a:rPr lang="ja-JP" altLang="en-US" dirty="0">
                <a:solidFill>
                  <a:schemeClr val="tx1"/>
                </a:solidFill>
              </a:rPr>
              <a:t>しんこく</a:t>
            </a:r>
            <a:endParaRPr lang="en-US" altLang="ja-JP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dirty="0">
                <a:solidFill>
                  <a:schemeClr val="tx1"/>
                </a:solidFill>
              </a:rPr>
              <a:t>세관 신고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="" xmlns:a16="http://schemas.microsoft.com/office/drawing/2014/main" id="{077D82D7-1409-4741-AD6E-0719D44C5C6F}"/>
              </a:ext>
            </a:extLst>
          </p:cNvPr>
          <p:cNvSpPr/>
          <p:nvPr/>
        </p:nvSpPr>
        <p:spPr>
          <a:xfrm>
            <a:off x="3851920" y="3482602"/>
            <a:ext cx="1728192" cy="10801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しゅっこく</a:t>
            </a:r>
            <a:endParaRPr lang="en-US" altLang="ja-JP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dirty="0">
                <a:solidFill>
                  <a:schemeClr val="tx1"/>
                </a:solidFill>
              </a:rPr>
              <a:t>출국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="" xmlns:a16="http://schemas.microsoft.com/office/drawing/2014/main" id="{0630617D-47D3-43E1-8572-07B054FFBE97}"/>
              </a:ext>
            </a:extLst>
          </p:cNvPr>
          <p:cNvSpPr/>
          <p:nvPr/>
        </p:nvSpPr>
        <p:spPr>
          <a:xfrm>
            <a:off x="6228184" y="1962618"/>
            <a:ext cx="1728192" cy="10801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てつづき</a:t>
            </a:r>
            <a:endParaRPr lang="en-US" altLang="ja-JP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dirty="0">
                <a:solidFill>
                  <a:schemeClr val="tx1"/>
                </a:solidFill>
              </a:rPr>
              <a:t>수속</a:t>
            </a:r>
          </a:p>
        </p:txBody>
      </p:sp>
      <p:sp>
        <p:nvSpPr>
          <p:cNvPr id="12" name="사각형: 둥근 모서리 11">
            <a:extLst>
              <a:ext uri="{FF2B5EF4-FFF2-40B4-BE49-F238E27FC236}">
                <a16:creationId xmlns="" xmlns:a16="http://schemas.microsoft.com/office/drawing/2014/main" id="{0A22AC33-F27F-4B9E-B714-82580C1B592D}"/>
              </a:ext>
            </a:extLst>
          </p:cNvPr>
          <p:cNvSpPr/>
          <p:nvPr/>
        </p:nvSpPr>
        <p:spPr>
          <a:xfrm>
            <a:off x="6228184" y="5002586"/>
            <a:ext cx="1728192" cy="10801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にゅうかん</a:t>
            </a:r>
            <a:endParaRPr lang="en-US" altLang="ja-JP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dirty="0">
                <a:solidFill>
                  <a:schemeClr val="tx1"/>
                </a:solidFill>
              </a:rPr>
              <a:t>출입국관리소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="" xmlns:a16="http://schemas.microsoft.com/office/drawing/2014/main" id="{17DB6E87-7506-48A0-9026-0BE4413EEAF3}"/>
              </a:ext>
            </a:extLst>
          </p:cNvPr>
          <p:cNvSpPr/>
          <p:nvPr/>
        </p:nvSpPr>
        <p:spPr>
          <a:xfrm>
            <a:off x="6228184" y="3482602"/>
            <a:ext cx="1728192" cy="10801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にゅうこく</a:t>
            </a:r>
            <a:endParaRPr lang="en-US" altLang="ja-JP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dirty="0">
                <a:solidFill>
                  <a:schemeClr val="tx1"/>
                </a:solidFill>
              </a:rPr>
              <a:t>입국</a:t>
            </a:r>
          </a:p>
        </p:txBody>
      </p:sp>
    </p:spTree>
    <p:extLst>
      <p:ext uri="{BB962C8B-B14F-4D97-AF65-F5344CB8AC3E}">
        <p14:creationId xmlns:p14="http://schemas.microsoft.com/office/powerpoint/2010/main" val="114437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09338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2. </a:t>
            </a:r>
            <a:r>
              <a:rPr lang="ko-KR" altLang="en-US" dirty="0"/>
              <a:t>다음 비행기 탑승권을 보고 질문에 </a:t>
            </a:r>
            <a:r>
              <a:rPr lang="ko-KR" altLang="en-US" dirty="0" err="1"/>
              <a:t>답하시오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="" xmlns:a16="http://schemas.microsoft.com/office/drawing/2014/main" id="{F82D2F02-E7D6-4E4F-84DC-6D93EA929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00" y="1788771"/>
            <a:ext cx="4848080" cy="19263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3B3A549-67D3-40DC-AFAD-44CA32E11A8D}"/>
              </a:ext>
            </a:extLst>
          </p:cNvPr>
          <p:cNvSpPr txBox="1"/>
          <p:nvPr/>
        </p:nvSpPr>
        <p:spPr>
          <a:xfrm>
            <a:off x="444000" y="4005064"/>
            <a:ext cx="74403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arenR"/>
            </a:pPr>
            <a:r>
              <a:rPr lang="ko-KR" altLang="en-US" dirty="0"/>
              <a:t>탑승구는 몇 번인지 고르시오</a:t>
            </a:r>
            <a:r>
              <a:rPr lang="en-US" altLang="ko-KR" dirty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dirty="0"/>
              <a:t>     </a:t>
            </a:r>
            <a:r>
              <a:rPr lang="ko-KR" altLang="en-US" dirty="0" smtClean="0">
                <a:solidFill>
                  <a:srgbClr val="FFC000"/>
                </a:solidFill>
              </a:rPr>
              <a:t>➊</a:t>
            </a:r>
            <a:r>
              <a:rPr lang="ko-KR" altLang="en-US" dirty="0" smtClean="0"/>
              <a:t> </a:t>
            </a:r>
            <a:r>
              <a:rPr lang="en-US" altLang="ko-KR" dirty="0"/>
              <a:t>30          </a:t>
            </a:r>
            <a:r>
              <a:rPr lang="ko-KR" altLang="en-US" dirty="0" smtClean="0">
                <a:solidFill>
                  <a:srgbClr val="FFC000"/>
                </a:solidFill>
              </a:rPr>
              <a:t>➋</a:t>
            </a:r>
            <a:r>
              <a:rPr lang="ko-KR" altLang="en-US" dirty="0" smtClean="0"/>
              <a:t> </a:t>
            </a:r>
            <a:r>
              <a:rPr lang="en-US" altLang="ko-KR" dirty="0"/>
              <a:t>31          </a:t>
            </a:r>
            <a:r>
              <a:rPr lang="ko-KR" altLang="en-US" dirty="0" smtClean="0">
                <a:solidFill>
                  <a:srgbClr val="FFC000"/>
                </a:solidFill>
              </a:rPr>
              <a:t>➌</a:t>
            </a:r>
            <a:r>
              <a:rPr lang="ko-KR" altLang="en-US" dirty="0" smtClean="0"/>
              <a:t> </a:t>
            </a:r>
            <a:r>
              <a:rPr lang="en-US" altLang="ko-KR" dirty="0"/>
              <a:t>32          </a:t>
            </a:r>
            <a:r>
              <a:rPr lang="ko-KR" altLang="en-US" dirty="0" smtClean="0">
                <a:solidFill>
                  <a:srgbClr val="FFC000"/>
                </a:solidFill>
              </a:rPr>
              <a:t>➍</a:t>
            </a:r>
            <a:r>
              <a:rPr lang="ko-KR" altLang="en-US" dirty="0" smtClean="0"/>
              <a:t> </a:t>
            </a:r>
            <a:r>
              <a:rPr lang="en-US" altLang="ko-KR" dirty="0"/>
              <a:t>33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2) </a:t>
            </a:r>
            <a:r>
              <a:rPr lang="ko-KR" altLang="en-US" dirty="0"/>
              <a:t>어디에서 출발하여 어디까지 가는 비행기인지 쓰시오</a:t>
            </a:r>
            <a:r>
              <a:rPr lang="en-US" altLang="ko-KR" dirty="0"/>
              <a:t>.</a:t>
            </a:r>
          </a:p>
          <a:p>
            <a:pPr>
              <a:lnSpc>
                <a:spcPct val="150000"/>
              </a:lnSpc>
            </a:pP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/>
              <a:t>3) </a:t>
            </a:r>
            <a:r>
              <a:rPr lang="ko-KR" altLang="en-US" dirty="0"/>
              <a:t>탑승시간은 몇 시인지 히라가나로 쓰시오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="" xmlns:a16="http://schemas.microsoft.com/office/drawing/2014/main" id="{A40C1652-C6A7-4ABC-9B01-1F8F39AA122D}"/>
              </a:ext>
            </a:extLst>
          </p:cNvPr>
          <p:cNvSpPr/>
          <p:nvPr/>
        </p:nvSpPr>
        <p:spPr>
          <a:xfrm>
            <a:off x="4941184" y="4482832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66DB2EF-2C82-415D-8F65-4AB3F7A21DE9}"/>
              </a:ext>
            </a:extLst>
          </p:cNvPr>
          <p:cNvSpPr txBox="1"/>
          <p:nvPr/>
        </p:nvSpPr>
        <p:spPr>
          <a:xfrm>
            <a:off x="1259632" y="530120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rgbClr val="FF0000"/>
                </a:solidFill>
              </a:rPr>
              <a:t>김포 → </a:t>
            </a:r>
            <a:r>
              <a:rPr lang="ko-KR" altLang="en-US" dirty="0" err="1">
                <a:solidFill>
                  <a:srgbClr val="FF0000"/>
                </a:solidFill>
              </a:rPr>
              <a:t>하네다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286DE10-3980-47A8-8F55-E8873D96B6DB}"/>
              </a:ext>
            </a:extLst>
          </p:cNvPr>
          <p:cNvSpPr txBox="1"/>
          <p:nvPr/>
        </p:nvSpPr>
        <p:spPr>
          <a:xfrm>
            <a:off x="1259632" y="617488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はちじ　よんじゅう　ごふん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109338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기내 관련 단어</a:t>
            </a:r>
            <a:endParaRPr lang="en-US" altLang="ko-KR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D695245-B97F-41C5-B4C2-84DF02430276}"/>
              </a:ext>
            </a:extLst>
          </p:cNvPr>
          <p:cNvSpPr txBox="1"/>
          <p:nvPr/>
        </p:nvSpPr>
        <p:spPr>
          <a:xfrm>
            <a:off x="395536" y="1462718"/>
            <a:ext cx="8352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/>
              <a:t>させき</a:t>
            </a:r>
            <a:r>
              <a:rPr lang="ko-KR" altLang="en-US" dirty="0"/>
              <a:t> 좌석</a:t>
            </a:r>
            <a:r>
              <a:rPr lang="en-US" altLang="ko-KR" dirty="0"/>
              <a:t>		</a:t>
            </a:r>
            <a:r>
              <a:rPr lang="ja-JP" altLang="en-US" dirty="0"/>
              <a:t>でんしきき</a:t>
            </a:r>
            <a:r>
              <a:rPr lang="ko-KR" altLang="en-US" dirty="0"/>
              <a:t> 전자기기</a:t>
            </a:r>
            <a:r>
              <a:rPr lang="en-US" altLang="ko-KR" dirty="0"/>
              <a:t>	</a:t>
            </a:r>
            <a:r>
              <a:rPr lang="ja-JP" altLang="en-US" dirty="0"/>
              <a:t>まどぎわ</a:t>
            </a:r>
            <a:r>
              <a:rPr lang="ko-KR" altLang="en-US" dirty="0"/>
              <a:t> 창가 쪽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ja-JP" altLang="en-US" dirty="0"/>
              <a:t>つうろうがわ </a:t>
            </a:r>
            <a:r>
              <a:rPr lang="ko-KR" altLang="en-US" dirty="0"/>
              <a:t>통로 쪽 </a:t>
            </a:r>
            <a:r>
              <a:rPr lang="en-US" altLang="ko-KR" dirty="0"/>
              <a:t>	</a:t>
            </a:r>
            <a:r>
              <a:rPr lang="ja-JP" altLang="en-US" dirty="0"/>
              <a:t>ひじょうぐち</a:t>
            </a:r>
            <a:r>
              <a:rPr lang="ko-KR" altLang="en-US" dirty="0"/>
              <a:t> 비상구</a:t>
            </a:r>
            <a:r>
              <a:rPr lang="en-US" altLang="ko-KR" dirty="0"/>
              <a:t>	</a:t>
            </a:r>
            <a:r>
              <a:rPr lang="ja-JP" altLang="en-US" dirty="0"/>
              <a:t>シートベルト</a:t>
            </a:r>
            <a:r>
              <a:rPr lang="ko-KR" altLang="en-US" dirty="0"/>
              <a:t> 안전벨트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ja-JP" altLang="en-US" dirty="0"/>
              <a:t>とうじょうけん</a:t>
            </a:r>
            <a:r>
              <a:rPr lang="ko-KR" altLang="en-US" dirty="0"/>
              <a:t> 탑승권</a:t>
            </a:r>
          </a:p>
        </p:txBody>
      </p:sp>
    </p:spTree>
    <p:extLst>
      <p:ext uri="{BB962C8B-B14F-4D97-AF65-F5344CB8AC3E}">
        <p14:creationId xmlns:p14="http://schemas.microsoft.com/office/powerpoint/2010/main" val="124046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109338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기내 관련 표현</a:t>
            </a:r>
            <a:endParaRPr lang="en-US" altLang="ko-KR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D695245-B97F-41C5-B4C2-84DF02430276}"/>
              </a:ext>
            </a:extLst>
          </p:cNvPr>
          <p:cNvSpPr txBox="1"/>
          <p:nvPr/>
        </p:nvSpPr>
        <p:spPr>
          <a:xfrm>
            <a:off x="395536" y="1462718"/>
            <a:ext cx="83529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dirty="0"/>
              <a:t>탑승객 </a:t>
            </a:r>
            <a:r>
              <a:rPr lang="en-US" altLang="ko-KR" dirty="0"/>
              <a:t>: </a:t>
            </a:r>
            <a:r>
              <a:rPr lang="ja-JP" altLang="en-US" dirty="0"/>
              <a:t>すみません、</a:t>
            </a:r>
            <a:r>
              <a:rPr lang="ja-JP" altLang="en-US" u="sng" dirty="0"/>
              <a:t>　　　　　　　　　　　　　　　　　　　　　</a:t>
            </a:r>
            <a:r>
              <a:rPr lang="ja-JP" altLang="en-US" dirty="0"/>
              <a:t>おねがいします。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おしぼり</a:t>
            </a:r>
            <a:r>
              <a:rPr lang="ko-KR" altLang="en-US" dirty="0"/>
              <a:t> 물수건</a:t>
            </a:r>
            <a:r>
              <a:rPr lang="en-US" altLang="ko-KR" dirty="0"/>
              <a:t>		</a:t>
            </a:r>
            <a:r>
              <a:rPr lang="ja-JP" altLang="en-US" dirty="0"/>
              <a:t>コーヒー</a:t>
            </a:r>
            <a:r>
              <a:rPr lang="ko-KR" altLang="en-US" dirty="0"/>
              <a:t> 커피</a:t>
            </a:r>
            <a:r>
              <a:rPr lang="en-US" altLang="ko-KR" dirty="0"/>
              <a:t>		</a:t>
            </a:r>
            <a:r>
              <a:rPr lang="ja-JP" altLang="en-US" dirty="0"/>
              <a:t>もうふ</a:t>
            </a:r>
            <a:r>
              <a:rPr lang="ko-KR" altLang="en-US" dirty="0"/>
              <a:t> 모포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ja-JP" altLang="en-US" dirty="0"/>
              <a:t>よやく ちゅうもん</a:t>
            </a:r>
            <a:r>
              <a:rPr lang="ko-KR" altLang="en-US" dirty="0"/>
              <a:t> 예약 주문</a:t>
            </a:r>
            <a:r>
              <a:rPr lang="en-US" altLang="ko-KR" dirty="0"/>
              <a:t>		</a:t>
            </a:r>
            <a:r>
              <a:rPr lang="ja-JP" altLang="en-US" dirty="0"/>
              <a:t>つめたい ジュース</a:t>
            </a:r>
            <a:r>
              <a:rPr lang="ko-KR" altLang="en-US" dirty="0"/>
              <a:t> 차가운 주스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ja-JP" altLang="en-US" dirty="0"/>
              <a:t>あたたかい おちゃ</a:t>
            </a:r>
            <a:r>
              <a:rPr lang="ko-KR" altLang="en-US" dirty="0"/>
              <a:t> 따뜻한 차</a:t>
            </a:r>
            <a:r>
              <a:rPr lang="en-US" altLang="ko-KR" dirty="0"/>
              <a:t>	</a:t>
            </a:r>
            <a:r>
              <a:rPr lang="ja-JP" altLang="en-US" dirty="0"/>
              <a:t>にゅうこく カード </a:t>
            </a:r>
            <a:r>
              <a:rPr lang="ko-KR" altLang="en-US" dirty="0"/>
              <a:t>입국신고카드</a:t>
            </a:r>
            <a:endParaRPr lang="en-US" altLang="ko-KR" dirty="0"/>
          </a:p>
          <a:p>
            <a:pPr>
              <a:lnSpc>
                <a:spcPct val="200000"/>
              </a:lnSpc>
            </a:pPr>
            <a:endParaRPr lang="en-US" altLang="ko-KR" dirty="0"/>
          </a:p>
          <a:p>
            <a:pPr>
              <a:lnSpc>
                <a:spcPct val="200000"/>
              </a:lnSpc>
            </a:pPr>
            <a:r>
              <a:rPr lang="ko-KR" altLang="en-US" dirty="0"/>
              <a:t>승무원 </a:t>
            </a:r>
            <a:r>
              <a:rPr lang="en-US" altLang="ko-KR" dirty="0"/>
              <a:t>: </a:t>
            </a:r>
            <a:r>
              <a:rPr lang="ja-JP" altLang="en-US" dirty="0"/>
              <a:t>すぐ ごようい いたします。　곧 준비해 드리겠습니다</a:t>
            </a:r>
            <a:r>
              <a:rPr lang="en-US" altLang="ja-JP" dirty="0"/>
              <a:t>.</a:t>
            </a:r>
          </a:p>
          <a:p>
            <a:pPr>
              <a:lnSpc>
                <a:spcPct val="200000"/>
              </a:lnSpc>
            </a:pPr>
            <a:r>
              <a:rPr lang="ja-JP" altLang="en-US" dirty="0"/>
              <a:t>　　　　　　しょうしょう おまちください。　잠시 기다려 주십시오</a:t>
            </a:r>
            <a:r>
              <a:rPr lang="en-US" altLang="ja-JP" dirty="0"/>
              <a:t>.</a:t>
            </a:r>
          </a:p>
          <a:p>
            <a:pPr>
              <a:lnSpc>
                <a:spcPct val="200000"/>
              </a:lnSpc>
            </a:pPr>
            <a:r>
              <a:rPr lang="ja-JP" altLang="en-US" dirty="0"/>
              <a:t>　　　　　　おみずで ございます。　차가운 물입니다</a:t>
            </a:r>
            <a:r>
              <a:rPr lang="en-US" altLang="ja-JP" dirty="0"/>
              <a:t>.</a:t>
            </a:r>
          </a:p>
          <a:p>
            <a:pPr>
              <a:lnSpc>
                <a:spcPct val="200000"/>
              </a:lnSpc>
            </a:pPr>
            <a:r>
              <a:rPr lang="ja-JP" altLang="en-US" dirty="0"/>
              <a:t>　　　　　　どちらに なさいますか。　어느 쪽으로 하시겠습니까</a:t>
            </a:r>
            <a:r>
              <a:rPr lang="en-US" altLang="ja-JP" dirty="0"/>
              <a:t>?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44239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462718"/>
            <a:ext cx="73448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dirty="0"/>
              <a:t>• </a:t>
            </a:r>
            <a:r>
              <a:rPr lang="ja-JP" altLang="en-US" dirty="0"/>
              <a:t>おてつだい いたしましょうか。 도와드릴까요</a:t>
            </a:r>
            <a:r>
              <a:rPr lang="en-US" altLang="ja-JP" dirty="0"/>
              <a:t>?</a:t>
            </a:r>
          </a:p>
          <a:p>
            <a:pPr>
              <a:lnSpc>
                <a:spcPct val="200000"/>
              </a:lnSpc>
            </a:pPr>
            <a:r>
              <a:rPr lang="en-US" altLang="ja-JP" dirty="0"/>
              <a:t>• </a:t>
            </a:r>
            <a:r>
              <a:rPr lang="ja-JP" altLang="en-US" dirty="0"/>
              <a:t>かばんは おざせきの したに おねがいします。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  가방은 좌석 밑에 놓아 주시기를 부탁드립니다</a:t>
            </a:r>
            <a:r>
              <a:rPr lang="en-US" altLang="ja-JP" dirty="0"/>
              <a:t>.</a:t>
            </a:r>
          </a:p>
          <a:p>
            <a:pPr>
              <a:lnSpc>
                <a:spcPct val="200000"/>
              </a:lnSpc>
            </a:pPr>
            <a:r>
              <a:rPr lang="en-US" altLang="ja-JP" dirty="0"/>
              <a:t>• </a:t>
            </a:r>
            <a:r>
              <a:rPr lang="ja-JP" altLang="en-US" dirty="0"/>
              <a:t>まもなく りりくいたします。 곧 이륙하겠습니다</a:t>
            </a:r>
            <a:r>
              <a:rPr lang="en-US" altLang="ja-JP" dirty="0"/>
              <a:t>.</a:t>
            </a:r>
          </a:p>
          <a:p>
            <a:pPr>
              <a:lnSpc>
                <a:spcPct val="200000"/>
              </a:lnSpc>
            </a:pPr>
            <a:r>
              <a:rPr lang="en-US" altLang="ja-JP" dirty="0"/>
              <a:t>• </a:t>
            </a:r>
            <a:r>
              <a:rPr lang="ja-JP" altLang="en-US" dirty="0"/>
              <a:t>でんしききは フライトモードで おねがいします。</a:t>
            </a:r>
          </a:p>
          <a:p>
            <a:pPr>
              <a:lnSpc>
                <a:spcPct val="200000"/>
              </a:lnSpc>
            </a:pPr>
            <a:r>
              <a:rPr lang="ja-JP" altLang="en-US" dirty="0"/>
              <a:t>  전자 기기는 비행 모드로 설정하여 주시기를 부탁드립니다</a:t>
            </a:r>
            <a:r>
              <a:rPr lang="en-US" altLang="ja-JP" dirty="0"/>
              <a:t>.</a:t>
            </a:r>
          </a:p>
          <a:p>
            <a:pPr>
              <a:lnSpc>
                <a:spcPct val="200000"/>
              </a:lnSpc>
            </a:pPr>
            <a:r>
              <a:rPr lang="en-US" altLang="ja-JP" dirty="0"/>
              <a:t>• </a:t>
            </a:r>
            <a:r>
              <a:rPr lang="ja-JP" altLang="en-US" dirty="0"/>
              <a:t>テーブル􀀁</a:t>
            </a:r>
            <a:r>
              <a:rPr lang="en-US" altLang="ja-JP" dirty="0"/>
              <a:t>(</a:t>
            </a:r>
            <a:r>
              <a:rPr lang="ja-JP" altLang="en-US" dirty="0"/>
              <a:t>おざせき</a:t>
            </a:r>
            <a:r>
              <a:rPr lang="en-US" altLang="ja-JP" dirty="0"/>
              <a:t>)</a:t>
            </a:r>
            <a:r>
              <a:rPr lang="ja-JP" altLang="en-US" dirty="0"/>
              <a:t>を おもどしください。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  테이블</a:t>
            </a:r>
            <a:r>
              <a:rPr lang="en-US" altLang="ja-JP" dirty="0"/>
              <a:t>(</a:t>
            </a:r>
            <a:r>
              <a:rPr lang="ja-JP" altLang="en-US" dirty="0"/>
              <a:t>좌석</a:t>
            </a:r>
            <a:r>
              <a:rPr lang="en-US" altLang="ja-JP" dirty="0"/>
              <a:t>)</a:t>
            </a:r>
            <a:r>
              <a:rPr lang="ja-JP" altLang="en-US" dirty="0"/>
              <a:t>을 원위치 시켜 주십시오</a:t>
            </a:r>
            <a:r>
              <a:rPr lang="en-US" altLang="ja-JP" dirty="0"/>
              <a:t>.</a:t>
            </a:r>
          </a:p>
          <a:p>
            <a:pPr>
              <a:lnSpc>
                <a:spcPct val="200000"/>
              </a:lnSpc>
            </a:pPr>
            <a:r>
              <a:rPr lang="en-US" altLang="ja-JP" dirty="0"/>
              <a:t>• </a:t>
            </a:r>
            <a:r>
              <a:rPr lang="ja-JP" altLang="en-US" dirty="0"/>
              <a:t>シートベルトを おしめください。 안전벨트를 매 주십시오</a:t>
            </a:r>
            <a:r>
              <a:rPr lang="en-US" altLang="ja-JP" dirty="0"/>
              <a:t>.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09338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그 밖의 표현들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55403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09338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도쿄 여행 계획 세우기</a:t>
            </a:r>
          </a:p>
        </p:txBody>
      </p:sp>
      <p:graphicFrame>
        <p:nvGraphicFramePr>
          <p:cNvPr id="5" name="표 4">
            <a:extLst>
              <a:ext uri="{FF2B5EF4-FFF2-40B4-BE49-F238E27FC236}">
                <a16:creationId xmlns="" xmlns:a16="http://schemas.microsoft.com/office/drawing/2014/main" id="{6D994797-2825-41F2-850E-40C6E42F67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758271"/>
              </p:ext>
            </p:extLst>
          </p:nvPr>
        </p:nvGraphicFramePr>
        <p:xfrm>
          <a:off x="467544" y="1772816"/>
          <a:ext cx="8136904" cy="4717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4226">
                  <a:extLst>
                    <a:ext uri="{9D8B030D-6E8A-4147-A177-3AD203B41FA5}">
                      <a16:colId xmlns="" xmlns:a16="http://schemas.microsoft.com/office/drawing/2014/main" val="379384994"/>
                    </a:ext>
                  </a:extLst>
                </a:gridCol>
                <a:gridCol w="2034226">
                  <a:extLst>
                    <a:ext uri="{9D8B030D-6E8A-4147-A177-3AD203B41FA5}">
                      <a16:colId xmlns="" xmlns:a16="http://schemas.microsoft.com/office/drawing/2014/main" val="3328651659"/>
                    </a:ext>
                  </a:extLst>
                </a:gridCol>
                <a:gridCol w="2034226">
                  <a:extLst>
                    <a:ext uri="{9D8B030D-6E8A-4147-A177-3AD203B41FA5}">
                      <a16:colId xmlns="" xmlns:a16="http://schemas.microsoft.com/office/drawing/2014/main" val="2621631226"/>
                    </a:ext>
                  </a:extLst>
                </a:gridCol>
                <a:gridCol w="2034226">
                  <a:extLst>
                    <a:ext uri="{9D8B030D-6E8A-4147-A177-3AD203B41FA5}">
                      <a16:colId xmlns="" xmlns:a16="http://schemas.microsoft.com/office/drawing/2014/main" val="680621211"/>
                    </a:ext>
                  </a:extLst>
                </a:gridCol>
              </a:tblGrid>
              <a:tr h="56211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여행지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도쿄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16685440"/>
                  </a:ext>
                </a:extLst>
              </a:tr>
              <a:tr h="57036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그 지역에서</a:t>
                      </a:r>
                      <a:endParaRPr lang="en-US" altLang="ko-KR" sz="1600" dirty="0"/>
                    </a:p>
                    <a:p>
                      <a:pPr algn="ctr" latinLnBrk="1"/>
                      <a:r>
                        <a:rPr lang="ko-KR" altLang="en-US" sz="1600" dirty="0"/>
                        <a:t>보고 싶은 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>
                          <a:latin typeface="MD개성체" panose="02020603020101020101" pitchFamily="18" charset="-127"/>
                          <a:ea typeface="MD개성체" panose="02020603020101020101" pitchFamily="18" charset="-127"/>
                        </a:rPr>
                        <a:t>아사쿠사의</a:t>
                      </a:r>
                      <a:endParaRPr lang="en-US" altLang="ko-KR" sz="1600" dirty="0">
                        <a:latin typeface="MD개성체" panose="02020603020101020101" pitchFamily="18" charset="-127"/>
                        <a:ea typeface="MD개성체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sz="1600" dirty="0" err="1">
                          <a:latin typeface="MD개성체" panose="02020603020101020101" pitchFamily="18" charset="-127"/>
                          <a:ea typeface="MD개성체" panose="02020603020101020101" pitchFamily="18" charset="-127"/>
                        </a:rPr>
                        <a:t>센소지</a:t>
                      </a:r>
                      <a:r>
                        <a:rPr lang="en-US" altLang="ko-KR" sz="1600" dirty="0">
                          <a:latin typeface="MD개성체" panose="02020603020101020101" pitchFamily="18" charset="-127"/>
                          <a:ea typeface="MD개성체" panose="02020603020101020101" pitchFamily="18" charset="-127"/>
                        </a:rPr>
                        <a:t>, </a:t>
                      </a:r>
                      <a:r>
                        <a:rPr lang="ko-KR" altLang="en-US" sz="1600" dirty="0" err="1">
                          <a:latin typeface="MD개성체" panose="02020603020101020101" pitchFamily="18" charset="-127"/>
                          <a:ea typeface="MD개성체" panose="02020603020101020101" pitchFamily="18" charset="-127"/>
                        </a:rPr>
                        <a:t>스카이트리</a:t>
                      </a:r>
                      <a:endParaRPr lang="ko-KR" altLang="en-US" sz="1600" dirty="0">
                        <a:latin typeface="MD개성체" panose="02020603020101020101" pitchFamily="18" charset="-127"/>
                        <a:ea typeface="MD개성체" panose="02020603020101020101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/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02877154"/>
                  </a:ext>
                </a:extLst>
              </a:tr>
              <a:tr h="56211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교통수단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latin typeface="MD개성체" panose="02020603020101020101" pitchFamily="18" charset="-127"/>
                          <a:ea typeface="MD개성체" panose="02020603020101020101" pitchFamily="18" charset="-127"/>
                        </a:rPr>
                        <a:t>전철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77896985"/>
                  </a:ext>
                </a:extLst>
              </a:tr>
              <a:tr h="56211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먹고 싶은 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>
                          <a:latin typeface="MD개성체" panose="02020603020101020101" pitchFamily="18" charset="-127"/>
                          <a:ea typeface="MD개성체" panose="02020603020101020101" pitchFamily="18" charset="-127"/>
                        </a:rPr>
                        <a:t>오코노미야키</a:t>
                      </a:r>
                      <a:endParaRPr lang="ko-KR" altLang="en-US" sz="1600" dirty="0">
                        <a:latin typeface="MD개성체" panose="02020603020101020101" pitchFamily="18" charset="-127"/>
                        <a:ea typeface="MD개성체" panose="02020603020101020101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2396703"/>
                  </a:ext>
                </a:extLst>
              </a:tr>
              <a:tr h="56211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사고 싶은 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latin typeface="MD개성체" panose="02020603020101020101" pitchFamily="18" charset="-127"/>
                          <a:ea typeface="MD개성체" panose="02020603020101020101" pitchFamily="18" charset="-127"/>
                        </a:rPr>
                        <a:t>전통 열쇠고리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47142876"/>
                  </a:ext>
                </a:extLst>
              </a:tr>
              <a:tr h="57036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가고 싶은</a:t>
                      </a:r>
                      <a:endParaRPr lang="en-US" altLang="ko-KR" sz="1600" dirty="0"/>
                    </a:p>
                    <a:p>
                      <a:pPr algn="ctr" latinLnBrk="1"/>
                      <a:r>
                        <a:rPr lang="ko-KR" altLang="en-US" sz="1600" dirty="0" err="1"/>
                        <a:t>포토존</a:t>
                      </a:r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>
                          <a:latin typeface="MD개성체" panose="02020603020101020101" pitchFamily="18" charset="-127"/>
                          <a:ea typeface="MD개성체" panose="02020603020101020101" pitchFamily="18" charset="-127"/>
                        </a:rPr>
                        <a:t>스카이트리를</a:t>
                      </a:r>
                      <a:endParaRPr lang="en-US" altLang="ko-KR" sz="1600" dirty="0">
                        <a:latin typeface="MD개성체" panose="02020603020101020101" pitchFamily="18" charset="-127"/>
                        <a:ea typeface="MD개성체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sz="1600" dirty="0">
                          <a:latin typeface="MD개성체" panose="02020603020101020101" pitchFamily="18" charset="-127"/>
                          <a:ea typeface="MD개성체" panose="02020603020101020101" pitchFamily="18" charset="-127"/>
                        </a:rPr>
                        <a:t>배경으로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40522008"/>
                  </a:ext>
                </a:extLst>
              </a:tr>
              <a:tr h="129081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예상 경비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MD개성체" panose="02020603020101020101" pitchFamily="18" charset="-127"/>
                          <a:ea typeface="MD개성체" panose="02020603020101020101" pitchFamily="18" charset="-127"/>
                        </a:rPr>
                        <a:t>1</a:t>
                      </a:r>
                      <a:r>
                        <a:rPr lang="ko-KR" altLang="en-US" sz="1600" dirty="0">
                          <a:latin typeface="MD개성체" panose="02020603020101020101" pitchFamily="18" charset="-127"/>
                          <a:ea typeface="MD개성체" panose="02020603020101020101" pitchFamily="18" charset="-127"/>
                        </a:rPr>
                        <a:t>일 프리패스권 </a:t>
                      </a:r>
                      <a:r>
                        <a:rPr lang="en-US" altLang="ko-KR" sz="1600" dirty="0">
                          <a:latin typeface="MD개성체" panose="02020603020101020101" pitchFamily="18" charset="-127"/>
                          <a:ea typeface="MD개성체" panose="02020603020101020101" pitchFamily="18" charset="-127"/>
                        </a:rPr>
                        <a:t>1,600</a:t>
                      </a:r>
                      <a:r>
                        <a:rPr lang="ko-KR" altLang="en-US" sz="1600" dirty="0">
                          <a:latin typeface="MD개성체" panose="02020603020101020101" pitchFamily="18" charset="-127"/>
                          <a:ea typeface="MD개성체" panose="02020603020101020101" pitchFamily="18" charset="-127"/>
                        </a:rPr>
                        <a:t>원</a:t>
                      </a:r>
                      <a:endParaRPr lang="en-US" altLang="ko-KR" sz="1600" dirty="0">
                        <a:latin typeface="MD개성체" panose="02020603020101020101" pitchFamily="18" charset="-127"/>
                        <a:ea typeface="MD개성체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sz="1600" dirty="0">
                          <a:latin typeface="MD개성체" panose="02020603020101020101" pitchFamily="18" charset="-127"/>
                          <a:ea typeface="MD개성체" panose="02020603020101020101" pitchFamily="18" charset="-127"/>
                        </a:rPr>
                        <a:t>점심 </a:t>
                      </a:r>
                      <a:r>
                        <a:rPr lang="en-US" altLang="ko-KR" sz="1600" dirty="0">
                          <a:latin typeface="MD개성체" panose="02020603020101020101" pitchFamily="18" charset="-127"/>
                          <a:ea typeface="MD개성체" panose="02020603020101020101" pitchFamily="18" charset="-127"/>
                        </a:rPr>
                        <a:t>1,000</a:t>
                      </a:r>
                      <a:r>
                        <a:rPr lang="ko-KR" altLang="en-US" sz="1600" dirty="0">
                          <a:latin typeface="MD개성체" panose="02020603020101020101" pitchFamily="18" charset="-127"/>
                          <a:ea typeface="MD개성체" panose="02020603020101020101" pitchFamily="18" charset="-127"/>
                        </a:rPr>
                        <a:t>엔</a:t>
                      </a:r>
                      <a:endParaRPr lang="en-US" altLang="ko-KR" sz="1600" dirty="0">
                        <a:latin typeface="MD개성체" panose="02020603020101020101" pitchFamily="18" charset="-127"/>
                        <a:ea typeface="MD개성체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sz="1600" dirty="0" err="1">
                          <a:latin typeface="MD개성체" panose="02020603020101020101" pitchFamily="18" charset="-127"/>
                          <a:ea typeface="MD개성체" panose="02020603020101020101" pitchFamily="18" charset="-127"/>
                        </a:rPr>
                        <a:t>크레이프</a:t>
                      </a:r>
                      <a:r>
                        <a:rPr lang="ko-KR" altLang="en-US" sz="1600" dirty="0">
                          <a:latin typeface="MD개성체" panose="02020603020101020101" pitchFamily="18" charset="-127"/>
                          <a:ea typeface="MD개성체" panose="02020603020101020101" pitchFamily="18" charset="-127"/>
                        </a:rPr>
                        <a:t> </a:t>
                      </a:r>
                      <a:r>
                        <a:rPr lang="en-US" altLang="ko-KR" sz="1600" dirty="0">
                          <a:latin typeface="MD개성체" panose="02020603020101020101" pitchFamily="18" charset="-127"/>
                          <a:ea typeface="MD개성체" panose="02020603020101020101" pitchFamily="18" charset="-127"/>
                        </a:rPr>
                        <a:t>700</a:t>
                      </a:r>
                      <a:r>
                        <a:rPr lang="ko-KR" altLang="en-US" sz="1600" dirty="0">
                          <a:latin typeface="MD개성체" panose="02020603020101020101" pitchFamily="18" charset="-127"/>
                          <a:ea typeface="MD개성체" panose="02020603020101020101" pitchFamily="18" charset="-127"/>
                        </a:rPr>
                        <a:t>엔 등</a:t>
                      </a:r>
                      <a:endParaRPr lang="en-US" altLang="ko-KR" sz="1600" dirty="0">
                        <a:latin typeface="MD개성체" panose="02020603020101020101" pitchFamily="18" charset="-127"/>
                        <a:ea typeface="MD개성체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sz="1600" dirty="0">
                          <a:latin typeface="MD개성체" panose="02020603020101020101" pitchFamily="18" charset="-127"/>
                          <a:ea typeface="MD개성체" panose="02020603020101020101" pitchFamily="18" charset="-127"/>
                        </a:rPr>
                        <a:t>총 </a:t>
                      </a:r>
                      <a:r>
                        <a:rPr lang="en-US" altLang="ko-KR" sz="1600" dirty="0">
                          <a:latin typeface="MD개성체" panose="02020603020101020101" pitchFamily="18" charset="-127"/>
                          <a:ea typeface="MD개성체" panose="02020603020101020101" pitchFamily="18" charset="-127"/>
                        </a:rPr>
                        <a:t>12,000</a:t>
                      </a:r>
                      <a:r>
                        <a:rPr lang="ko-KR" altLang="en-US" sz="1600" dirty="0">
                          <a:latin typeface="MD개성체" panose="02020603020101020101" pitchFamily="18" charset="-127"/>
                          <a:ea typeface="MD개성체" panose="02020603020101020101" pitchFamily="18" charset="-127"/>
                        </a:rPr>
                        <a:t>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19833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676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18864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2"/>
                </a:solidFill>
              </a:rPr>
              <a:t>일본의 교통망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71800" y="692696"/>
            <a:ext cx="612068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dirty="0"/>
              <a:t>일본은 전국적으로 철도망이 잘 정비되어 있고</a:t>
            </a:r>
            <a:r>
              <a:rPr lang="en-US" altLang="ko-KR" dirty="0"/>
              <a:t>, </a:t>
            </a:r>
            <a:r>
              <a:rPr lang="ko-KR" altLang="en-US" dirty="0"/>
              <a:t>전철</a:t>
            </a:r>
            <a:r>
              <a:rPr lang="en-US" altLang="ko-KR" dirty="0"/>
              <a:t>, </a:t>
            </a:r>
            <a:r>
              <a:rPr lang="ko-KR" altLang="en-US" dirty="0"/>
              <a:t>버스 등 대중교통이 발달해 있다</a:t>
            </a:r>
            <a:r>
              <a:rPr lang="en-US" altLang="ko-KR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dirty="0"/>
              <a:t>일본에도 우리나라의 </a:t>
            </a:r>
            <a:r>
              <a:rPr lang="en-US" altLang="ko-KR" dirty="0"/>
              <a:t>KTX</a:t>
            </a:r>
            <a:r>
              <a:rPr lang="ko-KR" altLang="en-US" dirty="0"/>
              <a:t>와 같은 고속열차인 </a:t>
            </a:r>
            <a:r>
              <a:rPr lang="ko-KR" altLang="en-US" dirty="0" err="1"/>
              <a:t>신칸센</a:t>
            </a:r>
            <a:r>
              <a:rPr lang="en-US" altLang="ko-KR" dirty="0"/>
              <a:t>(</a:t>
            </a:r>
            <a:r>
              <a:rPr lang="ko-KR" altLang="en-US" dirty="0" err="1"/>
              <a:t>しんかんせん</a:t>
            </a:r>
            <a:r>
              <a:rPr lang="en-US" altLang="ko-KR" dirty="0"/>
              <a:t>)</a:t>
            </a:r>
            <a:r>
              <a:rPr lang="ko-KR" altLang="en-US" dirty="0"/>
              <a:t>이 있고</a:t>
            </a:r>
            <a:r>
              <a:rPr lang="en-US" altLang="ko-KR" dirty="0"/>
              <a:t>, </a:t>
            </a:r>
            <a:r>
              <a:rPr lang="ko-KR" altLang="en-US" dirty="0"/>
              <a:t>지역에 따라 도로 위를 달리는 노면 전차가 남아 있는 곳도 있다</a:t>
            </a:r>
            <a:r>
              <a:rPr lang="en-US" altLang="ko-KR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dirty="0"/>
              <a:t>버스는 대부분 뒷문으로 타서 앞문으로 내리며</a:t>
            </a:r>
            <a:r>
              <a:rPr lang="en-US" altLang="ko-KR" dirty="0"/>
              <a:t>, </a:t>
            </a:r>
            <a:r>
              <a:rPr lang="ko-KR" altLang="en-US" dirty="0"/>
              <a:t>요금은 내릴 </a:t>
            </a:r>
            <a:r>
              <a:rPr lang="ko-KR" altLang="en-US" dirty="0" err="1"/>
              <a:t>때낸다</a:t>
            </a:r>
            <a:r>
              <a:rPr lang="en-US" altLang="ko-KR" dirty="0"/>
              <a:t>(</a:t>
            </a:r>
            <a:r>
              <a:rPr lang="ko-KR" altLang="en-US" dirty="0"/>
              <a:t>지역에 따라 다름</a:t>
            </a:r>
            <a:r>
              <a:rPr lang="en-US" altLang="ko-KR" dirty="0"/>
              <a:t>). </a:t>
            </a:r>
            <a:r>
              <a:rPr lang="ko-KR" altLang="en-US" dirty="0"/>
              <a:t>대부분의 택시는 운전기사가 </a:t>
            </a:r>
            <a:r>
              <a:rPr lang="ko-KR" altLang="en-US" dirty="0" err="1"/>
              <a:t>자동으로문을</a:t>
            </a:r>
            <a:r>
              <a:rPr lang="ko-KR" altLang="en-US" dirty="0"/>
              <a:t> 열고 닫아준다</a:t>
            </a:r>
            <a:r>
              <a:rPr lang="en-US" altLang="ko-KR" dirty="0"/>
              <a:t>. </a:t>
            </a:r>
            <a:r>
              <a:rPr lang="ko-KR" altLang="en-US" dirty="0"/>
              <a:t>통근</a:t>
            </a:r>
            <a:r>
              <a:rPr lang="en-US" altLang="ko-KR" dirty="0"/>
              <a:t>, </a:t>
            </a:r>
            <a:r>
              <a:rPr lang="ko-KR" altLang="en-US" dirty="0"/>
              <a:t>통학</a:t>
            </a:r>
            <a:r>
              <a:rPr lang="en-US" altLang="ko-KR" dirty="0"/>
              <a:t>, </a:t>
            </a:r>
            <a:r>
              <a:rPr lang="ko-KR" altLang="en-US" dirty="0"/>
              <a:t>장보기에 많이 이용하는 자전거는 도난 방지를 위해 등록을 해야 한다</a:t>
            </a:r>
            <a:r>
              <a:rPr lang="en-US" altLang="ko-KR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dirty="0"/>
              <a:t>또한 우리나라와는 달리 자동차가 좌측통행을 하므로 운전석이 오른쪽에 있다</a:t>
            </a:r>
            <a:r>
              <a:rPr lang="en-US" altLang="ko-KR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dirty="0"/>
              <a:t>일본은 교통요금이 매우 비싸지만 저렴하게 이용할 수 있는 ‘</a:t>
            </a:r>
            <a:r>
              <a:rPr lang="ko-KR" altLang="en-US" dirty="0" err="1"/>
              <a:t>정기권’이나</a:t>
            </a:r>
            <a:r>
              <a:rPr lang="ko-KR" altLang="en-US" dirty="0"/>
              <a:t> ‘청춘</a:t>
            </a:r>
            <a:r>
              <a:rPr lang="en-US" altLang="ko-KR" dirty="0"/>
              <a:t>18</a:t>
            </a:r>
            <a:r>
              <a:rPr lang="ko-KR" altLang="en-US" dirty="0"/>
              <a:t>티켓’ 등이 있고</a:t>
            </a:r>
            <a:r>
              <a:rPr lang="en-US" altLang="ko-KR" dirty="0"/>
              <a:t>, ‘</a:t>
            </a:r>
            <a:r>
              <a:rPr lang="ko-KR" altLang="en-US" dirty="0" err="1"/>
              <a:t>스이카</a:t>
            </a:r>
            <a:r>
              <a:rPr lang="ko-KR" altLang="en-US" dirty="0"/>
              <a:t>’ 같은 교통 카드가 있다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4433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4575892C-1350-480B-85FE-2CE25E12C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00" y="1196752"/>
            <a:ext cx="8023800" cy="534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9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4575892C-1350-480B-85FE-2CE25E12C3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67" y="1196752"/>
            <a:ext cx="8020665" cy="534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8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4575892C-1350-480B-85FE-2CE25E12C3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59" y="1196752"/>
            <a:ext cx="7129480" cy="534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2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4575892C-1350-480B-85FE-2CE25E12C3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93" y="1196752"/>
            <a:ext cx="8010013" cy="534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44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92696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공항 검색대를 통과해 기내 반입이 가능한 물품에 대해서 알아봅시다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0C30FFAD-83E0-42BE-90C4-F52FA93E42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7" r="5497"/>
          <a:stretch/>
        </p:blipFill>
        <p:spPr>
          <a:xfrm>
            <a:off x="6444448" y="4238998"/>
            <a:ext cx="2160000" cy="1620000"/>
          </a:xfrm>
          <a:prstGeom prst="rect">
            <a:avLst/>
          </a:prstGeom>
          <a:ln w="19050">
            <a:solidFill>
              <a:schemeClr val="accent2"/>
            </a:solidFill>
            <a:prstDash val="sysDot"/>
          </a:ln>
        </p:spPr>
      </p:pic>
      <p:pic>
        <p:nvPicPr>
          <p:cNvPr id="6" name="그림 5">
            <a:extLst>
              <a:ext uri="{FF2B5EF4-FFF2-40B4-BE49-F238E27FC236}">
                <a16:creationId xmlns="" xmlns:a16="http://schemas.microsoft.com/office/drawing/2014/main" id="{36303076-64E9-49C3-8DAE-7D3B265657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9" b="10759"/>
          <a:stretch/>
        </p:blipFill>
        <p:spPr>
          <a:xfrm>
            <a:off x="539552" y="1626215"/>
            <a:ext cx="2160000" cy="1620000"/>
          </a:xfrm>
          <a:prstGeom prst="rect">
            <a:avLst/>
          </a:prstGeom>
          <a:ln w="19050">
            <a:solidFill>
              <a:schemeClr val="tx2"/>
            </a:solidFill>
            <a:prstDash val="sysDot"/>
          </a:ln>
        </p:spPr>
      </p:pic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41234E1B-0692-4F9D-A43D-0CD6A34A99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3" b="24973"/>
          <a:stretch/>
        </p:blipFill>
        <p:spPr>
          <a:xfrm>
            <a:off x="539552" y="4238998"/>
            <a:ext cx="2160000" cy="1620000"/>
          </a:xfrm>
          <a:prstGeom prst="rect">
            <a:avLst/>
          </a:prstGeom>
          <a:ln w="19050">
            <a:solidFill>
              <a:schemeClr val="accent2"/>
            </a:solidFill>
            <a:prstDash val="sysDot"/>
          </a:ln>
        </p:spPr>
      </p:pic>
      <p:pic>
        <p:nvPicPr>
          <p:cNvPr id="10" name="그림 9">
            <a:extLst>
              <a:ext uri="{FF2B5EF4-FFF2-40B4-BE49-F238E27FC236}">
                <a16:creationId xmlns="" xmlns:a16="http://schemas.microsoft.com/office/drawing/2014/main" id="{78418B58-7A21-40A7-A3A6-9D22B53DBA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2000" y="1626215"/>
            <a:ext cx="2160000" cy="1620000"/>
          </a:xfrm>
          <a:prstGeom prst="rect">
            <a:avLst/>
          </a:prstGeom>
          <a:ln w="19050">
            <a:solidFill>
              <a:schemeClr val="tx2"/>
            </a:solidFill>
            <a:prstDash val="sysDot"/>
          </a:ln>
        </p:spPr>
      </p:pic>
      <p:pic>
        <p:nvPicPr>
          <p:cNvPr id="12" name="그림 11">
            <a:extLst>
              <a:ext uri="{FF2B5EF4-FFF2-40B4-BE49-F238E27FC236}">
                <a16:creationId xmlns="" xmlns:a16="http://schemas.microsoft.com/office/drawing/2014/main" id="{8642372A-E1F7-49E5-9AB6-9029F38323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r="5721"/>
          <a:stretch/>
        </p:blipFill>
        <p:spPr>
          <a:xfrm>
            <a:off x="6444448" y="1626215"/>
            <a:ext cx="2160000" cy="1620000"/>
          </a:xfrm>
          <a:prstGeom prst="rect">
            <a:avLst/>
          </a:prstGeom>
          <a:ln w="19050">
            <a:solidFill>
              <a:schemeClr val="tx2"/>
            </a:solidFill>
            <a:prstDash val="sysDot"/>
          </a:ln>
        </p:spPr>
      </p:pic>
      <p:pic>
        <p:nvPicPr>
          <p:cNvPr id="14" name="그림 13">
            <a:extLst>
              <a:ext uri="{FF2B5EF4-FFF2-40B4-BE49-F238E27FC236}">
                <a16:creationId xmlns="" xmlns:a16="http://schemas.microsoft.com/office/drawing/2014/main" id="{23889EE5-71F9-4ABA-8E7E-BB179FA988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r="5844"/>
          <a:stretch/>
        </p:blipFill>
        <p:spPr>
          <a:xfrm>
            <a:off x="3492000" y="4238998"/>
            <a:ext cx="2160000" cy="1620000"/>
          </a:xfrm>
          <a:prstGeom prst="rect">
            <a:avLst/>
          </a:prstGeom>
          <a:ln w="19050">
            <a:solidFill>
              <a:schemeClr val="accent2"/>
            </a:solidFill>
            <a:prstDash val="sysDot"/>
          </a:ln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0695EC8-4653-4EC5-82F6-8AB953B8732E}"/>
              </a:ext>
            </a:extLst>
          </p:cNvPr>
          <p:cNvSpPr txBox="1"/>
          <p:nvPr/>
        </p:nvSpPr>
        <p:spPr>
          <a:xfrm>
            <a:off x="539552" y="3246215"/>
            <a:ext cx="216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ノートパソコン</a:t>
            </a:r>
            <a:endParaRPr lang="en-US" altLang="ja-JP" dirty="0"/>
          </a:p>
          <a:p>
            <a:pPr algn="ctr"/>
            <a:r>
              <a:rPr lang="ko-KR" altLang="en-US" dirty="0"/>
              <a:t>노트북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9DFCBB5-09AD-42C8-B3C9-60410A773E97}"/>
              </a:ext>
            </a:extLst>
          </p:cNvPr>
          <p:cNvSpPr txBox="1"/>
          <p:nvPr/>
        </p:nvSpPr>
        <p:spPr>
          <a:xfrm>
            <a:off x="3492000" y="3246214"/>
            <a:ext cx="216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つめきり</a:t>
            </a:r>
            <a:endParaRPr lang="en-US" altLang="ja-JP" dirty="0"/>
          </a:p>
          <a:p>
            <a:pPr algn="ctr"/>
            <a:r>
              <a:rPr lang="ko-KR" altLang="en-US" dirty="0"/>
              <a:t>손톱깎이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47E2982-C735-4D27-99BF-43C43D2F2EB1}"/>
              </a:ext>
            </a:extLst>
          </p:cNvPr>
          <p:cNvSpPr txBox="1"/>
          <p:nvPr/>
        </p:nvSpPr>
        <p:spPr>
          <a:xfrm>
            <a:off x="6444448" y="3252559"/>
            <a:ext cx="216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かさ</a:t>
            </a:r>
            <a:endParaRPr lang="en-US" altLang="ja-JP" dirty="0"/>
          </a:p>
          <a:p>
            <a:pPr algn="ctr"/>
            <a:r>
              <a:rPr lang="ko-KR" altLang="en-US" dirty="0"/>
              <a:t>우산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1B53394-D709-4ED9-8AD1-493F623C6BAF}"/>
              </a:ext>
            </a:extLst>
          </p:cNvPr>
          <p:cNvSpPr txBox="1"/>
          <p:nvPr/>
        </p:nvSpPr>
        <p:spPr>
          <a:xfrm>
            <a:off x="539552" y="5864324"/>
            <a:ext cx="216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水</a:t>
            </a:r>
            <a:r>
              <a:rPr lang="en-US" altLang="ja-JP" dirty="0"/>
              <a:t>(500ml)</a:t>
            </a:r>
          </a:p>
          <a:p>
            <a:pPr algn="ctr"/>
            <a:r>
              <a:rPr lang="ko-KR" altLang="en-US" dirty="0"/>
              <a:t>물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210C6C5-E466-4D38-B2AB-325E60E0B9FF}"/>
              </a:ext>
            </a:extLst>
          </p:cNvPr>
          <p:cNvSpPr txBox="1"/>
          <p:nvPr/>
        </p:nvSpPr>
        <p:spPr>
          <a:xfrm>
            <a:off x="3492000" y="5858998"/>
            <a:ext cx="216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ナイフ</a:t>
            </a:r>
            <a:endParaRPr lang="en-US" altLang="ja-JP" dirty="0"/>
          </a:p>
          <a:p>
            <a:pPr algn="ctr"/>
            <a:r>
              <a:rPr lang="ko-KR" altLang="en-US" dirty="0"/>
              <a:t>칼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5AE87F4-C12E-45D0-BC67-5EE71DA44122}"/>
              </a:ext>
            </a:extLst>
          </p:cNvPr>
          <p:cNvSpPr txBox="1"/>
          <p:nvPr/>
        </p:nvSpPr>
        <p:spPr>
          <a:xfrm>
            <a:off x="6444448" y="5858998"/>
            <a:ext cx="216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くだもの</a:t>
            </a:r>
            <a:endParaRPr lang="en-US" altLang="ja-JP" dirty="0"/>
          </a:p>
          <a:p>
            <a:pPr algn="ctr"/>
            <a:r>
              <a:rPr lang="ko-KR" altLang="en-US" dirty="0"/>
              <a:t>과일</a:t>
            </a:r>
          </a:p>
        </p:txBody>
      </p:sp>
    </p:spTree>
    <p:extLst>
      <p:ext uri="{BB962C8B-B14F-4D97-AF65-F5344CB8AC3E}">
        <p14:creationId xmlns:p14="http://schemas.microsoft.com/office/powerpoint/2010/main" val="406856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810A0719-CAA2-4E82-9EBE-7633661314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1184488" y="1499256"/>
            <a:ext cx="3240000" cy="2430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="" xmlns:a16="http://schemas.microsoft.com/office/drawing/2014/main" id="{458B97B9-99C0-46A7-AF7F-823FB59059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4488" y="3921248"/>
            <a:ext cx="3240000" cy="2430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244AB4C8-351F-4E10-B5CB-83B8CDE084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6" t="7917" r="676" b="-115"/>
          <a:stretch/>
        </p:blipFill>
        <p:spPr>
          <a:xfrm>
            <a:off x="4424488" y="3914400"/>
            <a:ext cx="3240000" cy="24300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="" xmlns:a16="http://schemas.microsoft.com/office/drawing/2014/main" id="{C5D633CC-D74C-453A-83E5-B2DDB4330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" t="-754" r="10557" b="754"/>
          <a:stretch/>
        </p:blipFill>
        <p:spPr>
          <a:xfrm>
            <a:off x="4455416" y="1492408"/>
            <a:ext cx="3240000" cy="2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7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188640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2"/>
                </a:solidFill>
              </a:rPr>
              <a:t>한국과 일본의 교통 문화를 조사해 보자</a:t>
            </a:r>
            <a:r>
              <a:rPr lang="en-US" altLang="ko-KR" dirty="0">
                <a:solidFill>
                  <a:schemeClr val="accent2"/>
                </a:solidFill>
              </a:rPr>
              <a:t>.</a:t>
            </a:r>
            <a:endParaRPr lang="ko-KR" altLang="en-US" dirty="0">
              <a:solidFill>
                <a:schemeClr val="accent2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48" y="1545095"/>
            <a:ext cx="9237672" cy="499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2132855"/>
            <a:ext cx="73448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일본에서는 </a:t>
            </a:r>
            <a:r>
              <a:rPr lang="en-US" altLang="ko-KR" dirty="0"/>
              <a:t>70</a:t>
            </a:r>
            <a:r>
              <a:rPr lang="ko-KR" altLang="en-US" dirty="0"/>
              <a:t>세가 되면 초보 운전자 마크를 차에 붙이고 다녀야 한다</a:t>
            </a:r>
            <a:r>
              <a:rPr lang="en-US" altLang="ko-KR" dirty="0"/>
              <a:t>.</a:t>
            </a:r>
            <a:r>
              <a:rPr lang="ja-JP" altLang="en-US" dirty="0"/>
              <a:t> </a:t>
            </a:r>
            <a:r>
              <a:rPr lang="en-US" altLang="ja-JP" dirty="0"/>
              <a:t>(      )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버스는 대개 뒷문으로 타서 앞문으로 내리며</a:t>
            </a:r>
            <a:r>
              <a:rPr lang="en-US" altLang="ko-KR" dirty="0"/>
              <a:t>, </a:t>
            </a:r>
            <a:r>
              <a:rPr lang="ko-KR" altLang="en-US" dirty="0"/>
              <a:t>요금은 내릴 때 낸다</a:t>
            </a:r>
            <a:r>
              <a:rPr lang="en-US" altLang="ko-KR" dirty="0"/>
              <a:t>.</a:t>
            </a:r>
            <a:r>
              <a:rPr lang="ja-JP" altLang="en-US" dirty="0"/>
              <a:t> </a:t>
            </a:r>
            <a:r>
              <a:rPr lang="en-US" altLang="ja-JP" dirty="0"/>
              <a:t>(      )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15616" y="4539515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1964</a:t>
            </a:r>
            <a:r>
              <a:rPr lang="ko-KR" altLang="en-US" dirty="0"/>
              <a:t>년에 개통된 고속 철도로</a:t>
            </a:r>
            <a:r>
              <a:rPr lang="en-US" altLang="ko-KR" dirty="0"/>
              <a:t>, </a:t>
            </a:r>
            <a:r>
              <a:rPr lang="ko-KR" altLang="en-US" dirty="0"/>
              <a:t>편리하고 빠르며 안전한 교통수단을</a:t>
            </a:r>
            <a:r>
              <a:rPr lang="en-US" altLang="ko-KR" dirty="0"/>
              <a:t>(     ) </a:t>
            </a:r>
            <a:r>
              <a:rPr lang="ko-KR" altLang="en-US" dirty="0"/>
              <a:t>라고 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grpSp>
        <p:nvGrpSpPr>
          <p:cNvPr id="4" name="그룹 3"/>
          <p:cNvGrpSpPr/>
          <p:nvPr/>
        </p:nvGrpSpPr>
        <p:grpSpPr>
          <a:xfrm>
            <a:off x="374952" y="1761480"/>
            <a:ext cx="8445520" cy="1835636"/>
            <a:chOff x="374952" y="2025412"/>
            <a:chExt cx="8445520" cy="1835636"/>
          </a:xfrm>
        </p:grpSpPr>
        <p:sp>
          <p:nvSpPr>
            <p:cNvPr id="5" name="모서리가 둥근 직사각형 4"/>
            <p:cNvSpPr/>
            <p:nvPr/>
          </p:nvSpPr>
          <p:spPr>
            <a:xfrm>
              <a:off x="611560" y="2132856"/>
              <a:ext cx="8208912" cy="1728192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52" y="2025412"/>
              <a:ext cx="740664" cy="502920"/>
            </a:xfrm>
            <a:prstGeom prst="rect">
              <a:avLst/>
            </a:prstGeom>
          </p:spPr>
        </p:pic>
      </p:grpSp>
      <p:grpSp>
        <p:nvGrpSpPr>
          <p:cNvPr id="7" name="그룹 6"/>
          <p:cNvGrpSpPr/>
          <p:nvPr/>
        </p:nvGrpSpPr>
        <p:grpSpPr>
          <a:xfrm>
            <a:off x="374952" y="4230405"/>
            <a:ext cx="8445520" cy="1862891"/>
            <a:chOff x="374952" y="4230405"/>
            <a:chExt cx="8445520" cy="1862891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611560" y="4365104"/>
              <a:ext cx="8208912" cy="1728192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52" y="4230405"/>
              <a:ext cx="740664" cy="493776"/>
            </a:xfrm>
            <a:prstGeom prst="rect">
              <a:avLst/>
            </a:prstGeom>
          </p:spPr>
        </p:pic>
      </p:grpSp>
      <p:sp>
        <p:nvSpPr>
          <p:cNvPr id="10" name="직사각형 9"/>
          <p:cNvSpPr/>
          <p:nvPr/>
        </p:nvSpPr>
        <p:spPr>
          <a:xfrm>
            <a:off x="1331640" y="2419025"/>
            <a:ext cx="324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1188168" y="5200263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err="1">
                <a:solidFill>
                  <a:srgbClr val="FF0000"/>
                </a:solidFill>
              </a:rPr>
              <a:t>신칸센</a:t>
            </a:r>
            <a:endParaRPr lang="en-US" altLang="ko-KR" dirty="0">
              <a:solidFill>
                <a:srgbClr val="FF0000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331640" y="3255268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66740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76470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공항 카운터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4" y="1146263"/>
            <a:ext cx="82809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/>
              <a:t>スタッフ</a:t>
            </a:r>
            <a:r>
              <a:rPr lang="en-US" altLang="ja-JP" dirty="0"/>
              <a:t>		</a:t>
            </a:r>
            <a:r>
              <a:rPr lang="ja-JP" altLang="en-US" dirty="0"/>
              <a:t>こんにちは。パスポート おねがいします。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じょうきゃく</a:t>
            </a:r>
            <a:r>
              <a:rPr lang="en-US" altLang="ja-JP" dirty="0"/>
              <a:t>	</a:t>
            </a:r>
            <a:r>
              <a:rPr lang="ja-JP" altLang="en-US" dirty="0"/>
              <a:t>こちらです。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スタッフ</a:t>
            </a:r>
            <a:r>
              <a:rPr lang="en-US" altLang="ja-JP" dirty="0"/>
              <a:t>		</a:t>
            </a:r>
            <a:r>
              <a:rPr lang="ja-JP" altLang="en-US" dirty="0"/>
              <a:t>おにもつは これだけですか。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じょうきゃく</a:t>
            </a:r>
            <a:r>
              <a:rPr lang="en-US" altLang="ja-JP" dirty="0"/>
              <a:t>	</a:t>
            </a:r>
            <a:r>
              <a:rPr lang="ja-JP" altLang="en-US" dirty="0"/>
              <a:t>はい。まどがわの せきを おねがいします。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スタッフ</a:t>
            </a:r>
            <a:r>
              <a:rPr lang="en-US" altLang="ja-JP" dirty="0"/>
              <a:t>		</a:t>
            </a:r>
            <a:r>
              <a:rPr lang="ja-JP" altLang="en-US" dirty="0"/>
              <a:t>しょうしょう おまちください。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ja-JP" dirty="0"/>
              <a:t>		10</a:t>
            </a:r>
            <a:r>
              <a:rPr lang="ja-JP" altLang="en-US" dirty="0"/>
              <a:t>時</a:t>
            </a:r>
            <a:r>
              <a:rPr lang="en-US" altLang="ja-JP" dirty="0"/>
              <a:t>30</a:t>
            </a:r>
            <a:r>
              <a:rPr lang="ja-JP" altLang="en-US" dirty="0"/>
              <a:t>分までに、</a:t>
            </a:r>
            <a:r>
              <a:rPr lang="en-US" altLang="ja-JP" dirty="0"/>
              <a:t>22</a:t>
            </a:r>
            <a:r>
              <a:rPr lang="ja-JP" altLang="en-US" dirty="0"/>
              <a:t>番ゲートに おねがいします。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じょうきゃく</a:t>
            </a:r>
            <a:r>
              <a:rPr lang="en-US" altLang="ja-JP" dirty="0"/>
              <a:t>	</a:t>
            </a:r>
            <a:r>
              <a:rPr lang="ja-JP" altLang="en-US" dirty="0"/>
              <a:t>はい、わかりました。</a:t>
            </a:r>
            <a:endParaRPr lang="en-US" altLang="ja-JP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196" y="4468489"/>
            <a:ext cx="4152184" cy="20882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ECF49AD-4FAC-4417-879D-264C3E512B14}"/>
              </a:ext>
            </a:extLst>
          </p:cNvPr>
          <p:cNvSpPr txBox="1"/>
          <p:nvPr/>
        </p:nvSpPr>
        <p:spPr>
          <a:xfrm>
            <a:off x="2636928" y="3933056"/>
            <a:ext cx="422904" cy="21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じ</a:t>
            </a:r>
            <a:endParaRPr lang="ko-KR" altLang="en-US" sz="8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0207B13-36C1-413E-A84F-588A245E337F}"/>
              </a:ext>
            </a:extLst>
          </p:cNvPr>
          <p:cNvSpPr txBox="1"/>
          <p:nvPr/>
        </p:nvSpPr>
        <p:spPr>
          <a:xfrm>
            <a:off x="3041544" y="3933056"/>
            <a:ext cx="422904" cy="21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ぷん</a:t>
            </a:r>
            <a:endParaRPr lang="ko-KR" altLang="en-US" sz="8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7D7F199-E7AE-451C-A4F4-2008E3B28006}"/>
              </a:ext>
            </a:extLst>
          </p:cNvPr>
          <p:cNvSpPr txBox="1"/>
          <p:nvPr/>
        </p:nvSpPr>
        <p:spPr>
          <a:xfrm>
            <a:off x="4314828" y="3933056"/>
            <a:ext cx="4229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ばん</a:t>
            </a:r>
            <a:endParaRPr lang="ko-KR" altLang="en-US" sz="800" dirty="0"/>
          </a:p>
        </p:txBody>
      </p:sp>
      <p:pic>
        <p:nvPicPr>
          <p:cNvPr id="5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619672" y="764704"/>
            <a:ext cx="360000" cy="360000"/>
          </a:xfrm>
          <a:prstGeom prst="rect">
            <a:avLst/>
          </a:prstGeom>
        </p:spPr>
      </p:pic>
      <p:pic>
        <p:nvPicPr>
          <p:cNvPr id="9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35736" y="1332182"/>
            <a:ext cx="360000" cy="360000"/>
          </a:xfrm>
          <a:prstGeom prst="rect">
            <a:avLst/>
          </a:prstGeom>
        </p:spPr>
      </p:pic>
      <p:pic>
        <p:nvPicPr>
          <p:cNvPr id="10" name="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35736" y="1870742"/>
            <a:ext cx="360000" cy="360000"/>
          </a:xfrm>
          <a:prstGeom prst="rect">
            <a:avLst/>
          </a:prstGeom>
        </p:spPr>
      </p:pic>
      <p:pic>
        <p:nvPicPr>
          <p:cNvPr id="11" name="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835736" y="2424578"/>
            <a:ext cx="360000" cy="360000"/>
          </a:xfrm>
          <a:prstGeom prst="rect">
            <a:avLst/>
          </a:prstGeom>
        </p:spPr>
      </p:pic>
      <p:pic>
        <p:nvPicPr>
          <p:cNvPr id="12" name="4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835736" y="2973057"/>
            <a:ext cx="360000" cy="360000"/>
          </a:xfrm>
          <a:prstGeom prst="rect">
            <a:avLst/>
          </a:prstGeom>
        </p:spPr>
      </p:pic>
      <p:pic>
        <p:nvPicPr>
          <p:cNvPr id="13" name="5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35736" y="3563724"/>
            <a:ext cx="360000" cy="360000"/>
          </a:xfrm>
          <a:prstGeom prst="rect">
            <a:avLst/>
          </a:prstGeom>
        </p:spPr>
      </p:pic>
      <p:pic>
        <p:nvPicPr>
          <p:cNvPr id="14" name="6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35736" y="4067780"/>
            <a:ext cx="360000" cy="360000"/>
          </a:xfrm>
          <a:prstGeom prst="rect">
            <a:avLst/>
          </a:prstGeom>
        </p:spPr>
      </p:pic>
      <p:pic>
        <p:nvPicPr>
          <p:cNvPr id="15" name="7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35736" y="464170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2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6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5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5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1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95536" y="1198671"/>
            <a:ext cx="74168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パスポー</a:t>
            </a:r>
            <a:r>
              <a:rPr lang="ja-JP" altLang="en-US" dirty="0" smtClean="0"/>
              <a:t>ト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じょうきゃく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（お）にもつ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だけ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まどがわ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せき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しょうしょう　おまちください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～番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ゲート</a:t>
            </a:r>
            <a:endParaRPr lang="en-US" altLang="ja-JP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707904" y="1198670"/>
            <a:ext cx="30243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여권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승객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짐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~</a:t>
            </a:r>
            <a:r>
              <a:rPr lang="ko-KR" altLang="en-US" dirty="0" smtClean="0"/>
              <a:t>만</a:t>
            </a:r>
            <a:r>
              <a:rPr lang="en-US" altLang="ko-KR" dirty="0" smtClean="0"/>
              <a:t>, </a:t>
            </a:r>
            <a:r>
              <a:rPr lang="ko-KR" altLang="en-US" dirty="0" smtClean="0"/>
              <a:t>뿐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창가 쪽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좌석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잠깐만 기다려 주세요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~</a:t>
            </a:r>
            <a:r>
              <a:rPr lang="ko-KR" altLang="en-US" dirty="0" smtClean="0"/>
              <a:t>번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err="1" smtClean="0"/>
              <a:t>게이트</a:t>
            </a:r>
            <a:endParaRPr lang="en-US" altLang="ko-KR" dirty="0" smtClean="0"/>
          </a:p>
        </p:txBody>
      </p:sp>
      <p:pic>
        <p:nvPicPr>
          <p:cNvPr id="11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600000" y="180000"/>
            <a:ext cx="360000" cy="360000"/>
          </a:xfrm>
          <a:prstGeom prst="rect">
            <a:avLst/>
          </a:prstGeom>
        </p:spPr>
      </p:pic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2748" y="1196752"/>
            <a:ext cx="360000" cy="360000"/>
          </a:xfrm>
          <a:prstGeom prst="rect">
            <a:avLst/>
          </a:prstGeom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2748" y="1752604"/>
            <a:ext cx="360000" cy="360000"/>
          </a:xfrm>
          <a:prstGeom prst="rect">
            <a:avLst/>
          </a:prstGeom>
        </p:spPr>
      </p:pic>
      <p:pic>
        <p:nvPicPr>
          <p:cNvPr id="4" name="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2748" y="2298179"/>
            <a:ext cx="360000" cy="360000"/>
          </a:xfrm>
          <a:prstGeom prst="rect">
            <a:avLst/>
          </a:prstGeom>
        </p:spPr>
      </p:pic>
      <p:pic>
        <p:nvPicPr>
          <p:cNvPr id="5" name="4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2748" y="2860610"/>
            <a:ext cx="360000" cy="360000"/>
          </a:xfrm>
          <a:prstGeom prst="rect">
            <a:avLst/>
          </a:prstGeom>
        </p:spPr>
      </p:pic>
      <p:pic>
        <p:nvPicPr>
          <p:cNvPr id="6" name="5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2748" y="3403162"/>
            <a:ext cx="360000" cy="360000"/>
          </a:xfrm>
          <a:prstGeom prst="rect">
            <a:avLst/>
          </a:prstGeom>
        </p:spPr>
      </p:pic>
      <p:pic>
        <p:nvPicPr>
          <p:cNvPr id="7" name="6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2748" y="3959593"/>
            <a:ext cx="360000" cy="360000"/>
          </a:xfrm>
          <a:prstGeom prst="rect">
            <a:avLst/>
          </a:prstGeom>
        </p:spPr>
      </p:pic>
      <p:pic>
        <p:nvPicPr>
          <p:cNvPr id="8" name="7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2748" y="4503120"/>
            <a:ext cx="360000" cy="360000"/>
          </a:xfrm>
          <a:prstGeom prst="rect">
            <a:avLst/>
          </a:prstGeom>
        </p:spPr>
      </p:pic>
      <p:pic>
        <p:nvPicPr>
          <p:cNvPr id="12" name="8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2748" y="5035086"/>
            <a:ext cx="360000" cy="360000"/>
          </a:xfrm>
          <a:prstGeom prst="rect">
            <a:avLst/>
          </a:prstGeom>
        </p:spPr>
      </p:pic>
      <p:pic>
        <p:nvPicPr>
          <p:cNvPr id="13" name="9.mp3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2748" y="557761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6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4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5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9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07504" y="76470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1. </a:t>
            </a:r>
            <a:r>
              <a:rPr lang="ko-KR" altLang="en-US" dirty="0"/>
              <a:t>주어진 한국어에 맞게 빈칸을 채워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6D03FA95-EDB3-4EB6-B37C-9E0CEDCBE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87"/>
          <a:stretch/>
        </p:blipFill>
        <p:spPr>
          <a:xfrm>
            <a:off x="3491880" y="1340768"/>
            <a:ext cx="5072446" cy="172819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="" xmlns:a16="http://schemas.microsoft.com/office/drawing/2014/main" id="{6D576E02-1B00-4E34-9C2C-A30CC81EF3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83" b="27004"/>
          <a:stretch/>
        </p:blipFill>
        <p:spPr>
          <a:xfrm>
            <a:off x="3491880" y="3482102"/>
            <a:ext cx="5072446" cy="1728192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="" xmlns:a16="http://schemas.microsoft.com/office/drawing/2014/main" id="{DED63537-FC3D-4187-9BC0-759FCC50E5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21"/>
          <a:stretch/>
        </p:blipFill>
        <p:spPr>
          <a:xfrm>
            <a:off x="3491880" y="5623437"/>
            <a:ext cx="5072446" cy="939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B159CD5-6CD7-4FEB-8A70-0C24D79975AC}"/>
              </a:ext>
            </a:extLst>
          </p:cNvPr>
          <p:cNvSpPr txBox="1"/>
          <p:nvPr/>
        </p:nvSpPr>
        <p:spPr>
          <a:xfrm>
            <a:off x="323528" y="1938737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  <a:latin typeface="ＭＳ Ｐゴシック"/>
              </a:rPr>
              <a:t>➊</a:t>
            </a:r>
            <a:r>
              <a:rPr lang="ko-KR" altLang="en-US" dirty="0" smtClean="0"/>
              <a:t> </a:t>
            </a:r>
            <a:r>
              <a:rPr lang="ko-KR" altLang="en-US" dirty="0"/>
              <a:t>여권을 보여 주세요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F443E54-0667-49C7-9627-60D3BCEBA9DC}"/>
              </a:ext>
            </a:extLst>
          </p:cNvPr>
          <p:cNvSpPr txBox="1"/>
          <p:nvPr/>
        </p:nvSpPr>
        <p:spPr>
          <a:xfrm>
            <a:off x="323528" y="416153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  <a:latin typeface="ＭＳ Ｐゴシック"/>
              </a:rPr>
              <a:t>➋</a:t>
            </a:r>
            <a:r>
              <a:rPr lang="ko-KR" altLang="en-US" dirty="0" smtClean="0"/>
              <a:t> </a:t>
            </a:r>
            <a:r>
              <a:rPr lang="ko-KR" altLang="en-US" dirty="0"/>
              <a:t>짐은 이것 뿐인가요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3D93DCC-A2F3-4CAF-B796-815190DFDF37}"/>
              </a:ext>
            </a:extLst>
          </p:cNvPr>
          <p:cNvSpPr txBox="1"/>
          <p:nvPr/>
        </p:nvSpPr>
        <p:spPr>
          <a:xfrm>
            <a:off x="323528" y="590863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  <a:latin typeface="ＭＳ Ｐゴシック"/>
              </a:rPr>
              <a:t>➌</a:t>
            </a:r>
            <a:r>
              <a:rPr lang="ko-KR" altLang="en-US" dirty="0" smtClean="0"/>
              <a:t> </a:t>
            </a:r>
            <a:r>
              <a:rPr lang="ko-KR" altLang="en-US" dirty="0"/>
              <a:t>기다리십시오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1C8A444-0F8B-487E-8601-5F999B032373}"/>
              </a:ext>
            </a:extLst>
          </p:cNvPr>
          <p:cNvSpPr txBox="1"/>
          <p:nvPr/>
        </p:nvSpPr>
        <p:spPr>
          <a:xfrm>
            <a:off x="4400552" y="2176056"/>
            <a:ext cx="558710" cy="57715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ね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47B043E-1AC1-45E5-AED7-EF41360C3408}"/>
              </a:ext>
            </a:extLst>
          </p:cNvPr>
          <p:cNvSpPr txBox="1"/>
          <p:nvPr/>
        </p:nvSpPr>
        <p:spPr>
          <a:xfrm>
            <a:off x="6283452" y="2166772"/>
            <a:ext cx="558710" cy="57715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し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A6DD418-CDE3-4802-8091-6C8B16280CA6}"/>
              </a:ext>
            </a:extLst>
          </p:cNvPr>
          <p:cNvSpPr txBox="1"/>
          <p:nvPr/>
        </p:nvSpPr>
        <p:spPr>
          <a:xfrm>
            <a:off x="6911898" y="2166772"/>
            <a:ext cx="558710" cy="57715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ま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DFF1135-1450-41AC-BD8E-2752A3EB56CC}"/>
              </a:ext>
            </a:extLst>
          </p:cNvPr>
          <p:cNvSpPr txBox="1"/>
          <p:nvPr/>
        </p:nvSpPr>
        <p:spPr>
          <a:xfrm>
            <a:off x="7542616" y="2176056"/>
            <a:ext cx="558710" cy="57715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す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D642ED0-F994-4244-BE03-24DB480F496B}"/>
              </a:ext>
            </a:extLst>
          </p:cNvPr>
          <p:cNvSpPr txBox="1"/>
          <p:nvPr/>
        </p:nvSpPr>
        <p:spPr>
          <a:xfrm>
            <a:off x="4401696" y="1530644"/>
            <a:ext cx="558710" cy="57715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ス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F822BE4-3EA4-42ED-9109-8F4970B5D9C6}"/>
              </a:ext>
            </a:extLst>
          </p:cNvPr>
          <p:cNvSpPr txBox="1"/>
          <p:nvPr/>
        </p:nvSpPr>
        <p:spPr>
          <a:xfrm>
            <a:off x="6284596" y="1521360"/>
            <a:ext cx="558710" cy="57715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ト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2C6D4D6-E5E4-41B0-AED9-33B5D8F0144D}"/>
              </a:ext>
            </a:extLst>
          </p:cNvPr>
          <p:cNvSpPr txBox="1"/>
          <p:nvPr/>
        </p:nvSpPr>
        <p:spPr>
          <a:xfrm>
            <a:off x="4401696" y="4374248"/>
            <a:ext cx="558710" cy="57715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れ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5798073-0214-40F7-A2C8-B0B5B3D66D91}"/>
              </a:ext>
            </a:extLst>
          </p:cNvPr>
          <p:cNvSpPr txBox="1"/>
          <p:nvPr/>
        </p:nvSpPr>
        <p:spPr>
          <a:xfrm>
            <a:off x="5030142" y="4374248"/>
            <a:ext cx="558710" cy="57715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だ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DF80041-41D9-4DA2-ACEB-DA0CFDEA76ED}"/>
              </a:ext>
            </a:extLst>
          </p:cNvPr>
          <p:cNvSpPr txBox="1"/>
          <p:nvPr/>
        </p:nvSpPr>
        <p:spPr>
          <a:xfrm>
            <a:off x="6914348" y="4383532"/>
            <a:ext cx="558710" cy="57715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す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43610A1-55B4-4352-AEDA-EF8DEB31A6F4}"/>
              </a:ext>
            </a:extLst>
          </p:cNvPr>
          <p:cNvSpPr txBox="1"/>
          <p:nvPr/>
        </p:nvSpPr>
        <p:spPr>
          <a:xfrm>
            <a:off x="5647184" y="3728836"/>
            <a:ext cx="558710" cy="57715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つ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F685C2D9-F0D0-409D-9C71-AF289188D9BD}"/>
              </a:ext>
            </a:extLst>
          </p:cNvPr>
          <p:cNvSpPr txBox="1"/>
          <p:nvPr/>
        </p:nvSpPr>
        <p:spPr>
          <a:xfrm>
            <a:off x="4286450" y="5832148"/>
            <a:ext cx="558710" cy="57715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ま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23512B7B-B5D8-43DB-B1EA-B30F906BFC15}"/>
              </a:ext>
            </a:extLst>
          </p:cNvPr>
          <p:cNvSpPr txBox="1"/>
          <p:nvPr/>
        </p:nvSpPr>
        <p:spPr>
          <a:xfrm>
            <a:off x="6182674" y="5832148"/>
            <a:ext cx="558710" cy="57715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だ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4B82B2D4-23B5-4A20-B041-A1B83D725246}"/>
              </a:ext>
            </a:extLst>
          </p:cNvPr>
          <p:cNvSpPr txBox="1"/>
          <p:nvPr/>
        </p:nvSpPr>
        <p:spPr>
          <a:xfrm>
            <a:off x="6816246" y="5841432"/>
            <a:ext cx="558710" cy="57715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さ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84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37" grpId="0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94ABE46-26B5-43BE-9F03-5973B5E6CEBE}"/>
              </a:ext>
            </a:extLst>
          </p:cNvPr>
          <p:cNvSpPr txBox="1"/>
          <p:nvPr/>
        </p:nvSpPr>
        <p:spPr>
          <a:xfrm>
            <a:off x="827584" y="38967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➊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ko-KR" dirty="0" smtClean="0"/>
              <a:t>4</a:t>
            </a:r>
            <a:r>
              <a:rPr lang="ja-JP" altLang="en-US" dirty="0"/>
              <a:t>時</a:t>
            </a:r>
            <a:r>
              <a:rPr lang="ko-KR" altLang="en-US" dirty="0"/>
              <a:t> </a:t>
            </a:r>
            <a:r>
              <a:rPr lang="en-US" altLang="ko-KR" dirty="0"/>
              <a:t>/ </a:t>
            </a:r>
            <a:r>
              <a:rPr lang="en-US" altLang="ja-JP" dirty="0"/>
              <a:t>15</a:t>
            </a:r>
            <a:r>
              <a:rPr lang="ja-JP" altLang="en-US" dirty="0"/>
              <a:t>番</a:t>
            </a:r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7504" y="76470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2. </a:t>
            </a:r>
            <a:r>
              <a:rPr lang="ko-KR" altLang="en-US" dirty="0"/>
              <a:t>잘 듣고 보기와 같이 말해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22" name="Picture 2" descr="C:\Users\Administrator\Desktop\캡처.JPG">
            <a:extLst>
              <a:ext uri="{FF2B5EF4-FFF2-40B4-BE49-F238E27FC236}">
                <a16:creationId xmlns="" xmlns:a16="http://schemas.microsoft.com/office/drawing/2014/main" id="{24B56986-9164-4F1A-AB41-76D7D9730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521268"/>
            <a:ext cx="720000" cy="3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14A6C1F-A521-4A8A-BB08-27A96366CD3C}"/>
              </a:ext>
            </a:extLst>
          </p:cNvPr>
          <p:cNvSpPr txBox="1"/>
          <p:nvPr/>
        </p:nvSpPr>
        <p:spPr>
          <a:xfrm>
            <a:off x="827584" y="1861791"/>
            <a:ext cx="7776864" cy="1110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en-US" altLang="ja-JP" dirty="0">
                <a:solidFill>
                  <a:schemeClr val="accent3"/>
                </a:solidFill>
              </a:rPr>
              <a:t>10</a:t>
            </a:r>
            <a:r>
              <a:rPr lang="ja-JP" altLang="en-US" dirty="0">
                <a:solidFill>
                  <a:schemeClr val="accent3"/>
                </a:solidFill>
              </a:rPr>
              <a:t>時 </a:t>
            </a:r>
            <a:r>
              <a:rPr lang="en-US" altLang="ja-JP" dirty="0">
                <a:solidFill>
                  <a:schemeClr val="accent3"/>
                </a:solidFill>
              </a:rPr>
              <a:t>30</a:t>
            </a:r>
            <a:r>
              <a:rPr lang="ja-JP" altLang="en-US" dirty="0">
                <a:solidFill>
                  <a:schemeClr val="accent3"/>
                </a:solidFill>
              </a:rPr>
              <a:t>分まで</a:t>
            </a:r>
            <a:r>
              <a:rPr lang="ja-JP" altLang="en-US" dirty="0"/>
              <a:t>に、</a:t>
            </a:r>
            <a:r>
              <a:rPr lang="en-US" altLang="ja-JP" dirty="0">
                <a:solidFill>
                  <a:schemeClr val="accent6"/>
                </a:solidFill>
              </a:rPr>
              <a:t>22</a:t>
            </a:r>
            <a:r>
              <a:rPr lang="ja-JP" altLang="en-US" dirty="0">
                <a:solidFill>
                  <a:schemeClr val="accent6"/>
                </a:solidFill>
              </a:rPr>
              <a:t>番</a:t>
            </a:r>
            <a:r>
              <a:rPr lang="ja-JP" altLang="en-US" dirty="0"/>
              <a:t>ゲートに おねがいします。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/>
              <a:t>はい、わかりました。</a:t>
            </a:r>
            <a:endParaRPr lang="en-US" altLang="ko-KR" dirty="0"/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1BB6641E-4314-49F0-BF30-87B525F49182}"/>
              </a:ext>
            </a:extLst>
          </p:cNvPr>
          <p:cNvSpPr txBox="1"/>
          <p:nvPr/>
        </p:nvSpPr>
        <p:spPr>
          <a:xfrm>
            <a:off x="827584" y="4293096"/>
            <a:ext cx="7776864" cy="1110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en-US" altLang="ko-KR" dirty="0">
                <a:solidFill>
                  <a:schemeClr val="accent3"/>
                </a:solidFill>
              </a:rPr>
              <a:t>4</a:t>
            </a:r>
            <a:r>
              <a:rPr lang="ja-JP" altLang="en-US" dirty="0">
                <a:solidFill>
                  <a:schemeClr val="accent3"/>
                </a:solidFill>
              </a:rPr>
              <a:t>時まで</a:t>
            </a:r>
            <a:r>
              <a:rPr lang="ja-JP" altLang="en-US" dirty="0"/>
              <a:t>に、</a:t>
            </a:r>
            <a:r>
              <a:rPr lang="en-US" altLang="ja-JP" dirty="0">
                <a:solidFill>
                  <a:schemeClr val="accent6"/>
                </a:solidFill>
              </a:rPr>
              <a:t>15</a:t>
            </a:r>
            <a:r>
              <a:rPr lang="ja-JP" altLang="en-US" dirty="0">
                <a:solidFill>
                  <a:schemeClr val="accent6"/>
                </a:solidFill>
              </a:rPr>
              <a:t>番</a:t>
            </a:r>
            <a:r>
              <a:rPr lang="ja-JP" altLang="en-US" dirty="0"/>
              <a:t>ゲートに おねがいします。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/>
              <a:t>はい、わかりました。</a:t>
            </a:r>
            <a:endParaRPr lang="en-US" altLang="ko-KR" dirty="0"/>
          </a:p>
        </p:txBody>
      </p:sp>
      <p:pic>
        <p:nvPicPr>
          <p:cNvPr id="3" name="보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9712" y="1505324"/>
            <a:ext cx="360000" cy="360000"/>
          </a:xfrm>
          <a:prstGeom prst="rect">
            <a:avLst/>
          </a:prstGeom>
        </p:spPr>
      </p:pic>
      <p:pic>
        <p:nvPicPr>
          <p:cNvPr id="4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83768" y="3901451"/>
            <a:ext cx="360000" cy="36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9969" y="1932801"/>
            <a:ext cx="4320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3"/>
                </a:solidFill>
              </a:rPr>
              <a:t>じ</a:t>
            </a:r>
            <a:endParaRPr lang="ko-KR" altLang="en-US" sz="700" dirty="0">
              <a:solidFill>
                <a:schemeClr val="accent3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25842" y="1933132"/>
            <a:ext cx="4320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3"/>
                </a:solidFill>
              </a:rPr>
              <a:t>ぷん</a:t>
            </a:r>
            <a:endParaRPr lang="ko-KR" altLang="en-US" sz="700" dirty="0">
              <a:solidFill>
                <a:schemeClr val="accent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49978" y="1933132"/>
            <a:ext cx="4320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6"/>
                </a:solidFill>
              </a:rPr>
              <a:t>ばん</a:t>
            </a:r>
            <a:endParaRPr lang="ko-KR" altLang="en-US" sz="700" dirty="0">
              <a:solidFill>
                <a:schemeClr val="accent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1831" y="4364773"/>
            <a:ext cx="4320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3"/>
                </a:solidFill>
              </a:rPr>
              <a:t>じ</a:t>
            </a:r>
            <a:endParaRPr lang="ko-KR" altLang="en-US" sz="700" dirty="0">
              <a:solidFill>
                <a:schemeClr val="accent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73028" y="4365104"/>
            <a:ext cx="4320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6"/>
                </a:solidFill>
              </a:rPr>
              <a:t>ばん</a:t>
            </a:r>
            <a:endParaRPr lang="ko-KR" altLang="en-US" sz="7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70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BC2971F-DA16-48B8-987B-26BCFCB4B8CC}"/>
              </a:ext>
            </a:extLst>
          </p:cNvPr>
          <p:cNvSpPr txBox="1"/>
          <p:nvPr/>
        </p:nvSpPr>
        <p:spPr>
          <a:xfrm>
            <a:off x="827584" y="148625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➋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ja-JP" dirty="0" smtClean="0"/>
              <a:t>9</a:t>
            </a:r>
            <a:r>
              <a:rPr lang="ja-JP" altLang="en-US" dirty="0" smtClean="0"/>
              <a:t>時半</a:t>
            </a:r>
            <a:r>
              <a:rPr lang="ko-KR" altLang="en-US" dirty="0" smtClean="0"/>
              <a:t> </a:t>
            </a:r>
            <a:r>
              <a:rPr lang="en-US" altLang="ko-KR" dirty="0"/>
              <a:t>/ </a:t>
            </a:r>
            <a:r>
              <a:rPr lang="en-US" altLang="ja-JP" dirty="0"/>
              <a:t>38</a:t>
            </a:r>
            <a:r>
              <a:rPr lang="ja-JP" altLang="en-US" dirty="0"/>
              <a:t>番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94ABE46-26B5-43BE-9F03-5973B5E6CEBE}"/>
              </a:ext>
            </a:extLst>
          </p:cNvPr>
          <p:cNvSpPr txBox="1"/>
          <p:nvPr/>
        </p:nvSpPr>
        <p:spPr>
          <a:xfrm>
            <a:off x="827584" y="38967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➌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ko-KR" dirty="0" smtClean="0"/>
              <a:t>12</a:t>
            </a:r>
            <a:r>
              <a:rPr lang="ja-JP" altLang="en-US" dirty="0"/>
              <a:t>時</a:t>
            </a:r>
            <a:r>
              <a:rPr lang="ko-KR" altLang="en-US" dirty="0"/>
              <a:t> </a:t>
            </a:r>
            <a:r>
              <a:rPr lang="en-US" altLang="ko-KR" dirty="0"/>
              <a:t>/ </a:t>
            </a:r>
            <a:r>
              <a:rPr lang="en-US" altLang="ja-JP" dirty="0"/>
              <a:t>6</a:t>
            </a:r>
            <a:r>
              <a:rPr lang="ja-JP" altLang="en-US" dirty="0"/>
              <a:t>番</a:t>
            </a:r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14A6C1F-A521-4A8A-BB08-27A96366CD3C}"/>
              </a:ext>
            </a:extLst>
          </p:cNvPr>
          <p:cNvSpPr txBox="1"/>
          <p:nvPr/>
        </p:nvSpPr>
        <p:spPr>
          <a:xfrm>
            <a:off x="827584" y="1861791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en-US" altLang="ja-JP" dirty="0">
                <a:solidFill>
                  <a:schemeClr val="accent3"/>
                </a:solidFill>
              </a:rPr>
              <a:t>9</a:t>
            </a:r>
            <a:r>
              <a:rPr lang="ja-JP" altLang="en-US" dirty="0" smtClean="0">
                <a:solidFill>
                  <a:schemeClr val="accent3"/>
                </a:solidFill>
              </a:rPr>
              <a:t>時半ま</a:t>
            </a:r>
            <a:r>
              <a:rPr lang="ja-JP" altLang="en-US" dirty="0">
                <a:solidFill>
                  <a:schemeClr val="accent3"/>
                </a:solidFill>
              </a:rPr>
              <a:t>で</a:t>
            </a:r>
            <a:r>
              <a:rPr lang="ja-JP" altLang="en-US" dirty="0"/>
              <a:t>に、</a:t>
            </a:r>
            <a:r>
              <a:rPr lang="en-US" altLang="ja-JP" dirty="0">
                <a:solidFill>
                  <a:schemeClr val="accent6"/>
                </a:solidFill>
              </a:rPr>
              <a:t>38</a:t>
            </a:r>
            <a:r>
              <a:rPr lang="ja-JP" altLang="en-US" dirty="0">
                <a:solidFill>
                  <a:schemeClr val="accent6"/>
                </a:solidFill>
              </a:rPr>
              <a:t>番</a:t>
            </a:r>
            <a:r>
              <a:rPr lang="ja-JP" altLang="en-US" dirty="0"/>
              <a:t>ゲートに おねがいします。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/>
              <a:t>はい、わかりました。</a:t>
            </a:r>
            <a:endParaRPr lang="en-US" altLang="ko-KR" dirty="0"/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1BB6641E-4314-49F0-BF30-87B525F49182}"/>
              </a:ext>
            </a:extLst>
          </p:cNvPr>
          <p:cNvSpPr txBox="1"/>
          <p:nvPr/>
        </p:nvSpPr>
        <p:spPr>
          <a:xfrm>
            <a:off x="827584" y="4293096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en-US" altLang="ko-KR" dirty="0">
                <a:solidFill>
                  <a:schemeClr val="accent3"/>
                </a:solidFill>
              </a:rPr>
              <a:t>12</a:t>
            </a:r>
            <a:r>
              <a:rPr lang="ja-JP" altLang="en-US" dirty="0">
                <a:solidFill>
                  <a:schemeClr val="accent3"/>
                </a:solidFill>
              </a:rPr>
              <a:t>時まで</a:t>
            </a:r>
            <a:r>
              <a:rPr lang="ja-JP" altLang="en-US" dirty="0"/>
              <a:t>に、</a:t>
            </a:r>
            <a:r>
              <a:rPr lang="en-US" altLang="ja-JP" dirty="0">
                <a:solidFill>
                  <a:schemeClr val="accent6"/>
                </a:solidFill>
              </a:rPr>
              <a:t>6</a:t>
            </a:r>
            <a:r>
              <a:rPr lang="ja-JP" altLang="en-US" dirty="0">
                <a:solidFill>
                  <a:schemeClr val="accent6"/>
                </a:solidFill>
              </a:rPr>
              <a:t>番</a:t>
            </a:r>
            <a:r>
              <a:rPr lang="ja-JP" altLang="en-US" dirty="0"/>
              <a:t>ゲートに おねがいします。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/>
              <a:t>はい、わかりました。</a:t>
            </a:r>
            <a:endParaRPr lang="en-US" altLang="ko-KR" dirty="0"/>
          </a:p>
        </p:txBody>
      </p:sp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61420" y="1476195"/>
            <a:ext cx="360000" cy="360000"/>
          </a:xfrm>
          <a:prstGeom prst="rect">
            <a:avLst/>
          </a:prstGeom>
        </p:spPr>
      </p:pic>
      <p:pic>
        <p:nvPicPr>
          <p:cNvPr id="4" name="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83768" y="3888453"/>
            <a:ext cx="360000" cy="36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3648" y="1932801"/>
            <a:ext cx="5760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3"/>
                </a:solidFill>
              </a:rPr>
              <a:t>じ　はん</a:t>
            </a:r>
            <a:endParaRPr lang="ko-KR" altLang="en-US" sz="700" dirty="0">
              <a:solidFill>
                <a:schemeClr val="accent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80426" y="1933132"/>
            <a:ext cx="4320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6"/>
                </a:solidFill>
              </a:rPr>
              <a:t>ばん</a:t>
            </a:r>
            <a:endParaRPr lang="ko-KR" altLang="en-US" sz="700" dirty="0">
              <a:solidFill>
                <a:schemeClr val="accent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1786" y="4356147"/>
            <a:ext cx="4320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3"/>
                </a:solidFill>
              </a:rPr>
              <a:t>じ</a:t>
            </a:r>
            <a:endParaRPr lang="ko-KR" altLang="en-US" sz="700" dirty="0">
              <a:solidFill>
                <a:schemeClr val="accent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81654" y="4356478"/>
            <a:ext cx="4320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6"/>
                </a:solidFill>
              </a:rPr>
              <a:t>ばん</a:t>
            </a:r>
            <a:endParaRPr lang="ko-KR" altLang="en-US" sz="7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9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1749</Words>
  <Application>Microsoft Office PowerPoint</Application>
  <PresentationFormat>화면 슬라이드 쇼(4:3)</PresentationFormat>
  <Paragraphs>461</Paragraphs>
  <Slides>42</Slides>
  <Notes>0</Notes>
  <HiddenSlides>0</HiddenSlides>
  <MMClips>83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42</vt:i4>
      </vt:variant>
    </vt:vector>
  </HeadingPairs>
  <TitlesOfParts>
    <vt:vector size="43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Windows 사용자</cp:lastModifiedBy>
  <cp:revision>122</cp:revision>
  <dcterms:created xsi:type="dcterms:W3CDTF">2017-12-15T08:28:39Z</dcterms:created>
  <dcterms:modified xsi:type="dcterms:W3CDTF">2018-02-07T07:41:18Z</dcterms:modified>
</cp:coreProperties>
</file>