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383" r:id="rId5"/>
    <p:sldId id="347" r:id="rId6"/>
    <p:sldId id="371" r:id="rId7"/>
    <p:sldId id="384" r:id="rId8"/>
    <p:sldId id="364" r:id="rId9"/>
    <p:sldId id="385" r:id="rId10"/>
    <p:sldId id="372" r:id="rId11"/>
    <p:sldId id="365" r:id="rId12"/>
    <p:sldId id="305" r:id="rId13"/>
    <p:sldId id="386" r:id="rId14"/>
    <p:sldId id="269" r:id="rId15"/>
    <p:sldId id="373" r:id="rId16"/>
    <p:sldId id="387" r:id="rId17"/>
    <p:sldId id="274" r:id="rId18"/>
    <p:sldId id="323" r:id="rId19"/>
    <p:sldId id="356" r:id="rId20"/>
    <p:sldId id="374" r:id="rId21"/>
    <p:sldId id="375" r:id="rId22"/>
    <p:sldId id="376" r:id="rId23"/>
    <p:sldId id="388" r:id="rId24"/>
    <p:sldId id="276" r:id="rId25"/>
    <p:sldId id="377" r:id="rId26"/>
    <p:sldId id="389" r:id="rId27"/>
    <p:sldId id="278" r:id="rId28"/>
    <p:sldId id="345" r:id="rId29"/>
    <p:sldId id="358" r:id="rId30"/>
    <p:sldId id="282" r:id="rId31"/>
    <p:sldId id="378" r:id="rId32"/>
    <p:sldId id="379" r:id="rId33"/>
    <p:sldId id="380" r:id="rId34"/>
    <p:sldId id="381" r:id="rId35"/>
    <p:sldId id="382" r:id="rId36"/>
    <p:sldId id="284" r:id="rId37"/>
    <p:sldId id="285" r:id="rId38"/>
    <p:sldId id="286" r:id="rId39"/>
    <p:sldId id="287" r:id="rId40"/>
    <p:sldId id="369" r:id="rId41"/>
    <p:sldId id="289" r:id="rId42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B4A5"/>
    <a:srgbClr val="FEFBDA"/>
    <a:srgbClr val="FDF8BD"/>
    <a:srgbClr val="CBB999"/>
    <a:srgbClr val="51CBBC"/>
    <a:srgbClr val="EFF7A3"/>
    <a:srgbClr val="35B1A2"/>
    <a:srgbClr val="1FA5E1"/>
    <a:srgbClr val="1AC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보통 스타일 2 - 강조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스타일 없음, 표 눈금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테마 스타일 2 - 강조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보통 스타일 2 - 강조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1BF5-E87C-42A7-A3E3-43E9E1BCEEDB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D797-DDB0-4F93-8277-B1E9E50A183F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5731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1AD797-DDB0-4F93-8277-B1E9E50A183F}" type="slidenum">
              <a:rPr lang="ko-KR" altLang="en-US" smtClean="0"/>
              <a:t>27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1443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부제목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ko-KR" altLang="en-US" smtClean="0"/>
              <a:t>마스터 부제목 스타일 편집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83709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25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497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5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4" t="23601" r="6322" b="20837"/>
          <a:stretch/>
        </p:blipFill>
        <p:spPr>
          <a:xfrm>
            <a:off x="0" y="0"/>
            <a:ext cx="2417859" cy="16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86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60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99688" cy="107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8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891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세로 텍스트 개체 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87290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직선 연결선 8"/>
          <p:cNvCxnSpPr/>
          <p:nvPr userDrawn="1"/>
        </p:nvCxnSpPr>
        <p:spPr>
          <a:xfrm>
            <a:off x="0" y="548680"/>
            <a:ext cx="9144000" cy="0"/>
          </a:xfrm>
          <a:prstGeom prst="line">
            <a:avLst/>
          </a:prstGeom>
          <a:ln w="127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 userDrawn="1"/>
        </p:nvSpPr>
        <p:spPr>
          <a:xfrm>
            <a:off x="646549" y="921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단어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61537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 smtClean="0"/>
              <a:t>마스터 텍스트 스타일을 편집합니다</a:t>
            </a:r>
          </a:p>
          <a:p>
            <a:pPr lvl="1"/>
            <a:r>
              <a:rPr lang="ko-KR" altLang="en-US" smtClean="0"/>
              <a:t>둘째 수준</a:t>
            </a:r>
          </a:p>
          <a:p>
            <a:pPr lvl="2"/>
            <a:r>
              <a:rPr lang="ko-KR" altLang="en-US" smtClean="0"/>
              <a:t>셋째 수준</a:t>
            </a:r>
          </a:p>
          <a:p>
            <a:pPr lvl="3"/>
            <a:r>
              <a:rPr lang="ko-KR" altLang="en-US" smtClean="0"/>
              <a:t>넷째 수준</a:t>
            </a:r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DEBE9-0804-411E-9F79-BA46C0DA5D4E}" type="datetimeFigureOut">
              <a:rPr lang="ko-KR" altLang="en-US" smtClean="0"/>
              <a:t>2018-02-06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AA0E8-AA58-48A5-A33F-26DAB74FC3C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734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1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openxmlformats.org/officeDocument/2006/relationships/image" Target="../media/image16.jpg"/><Relationship Id="rId3" Type="http://schemas.microsoft.com/office/2007/relationships/media" Target="../media/media2.mp3"/><Relationship Id="rId7" Type="http://schemas.microsoft.com/office/2007/relationships/media" Target="../media/media4.mp3"/><Relationship Id="rId12" Type="http://schemas.openxmlformats.org/officeDocument/2006/relationships/image" Target="../media/image15.jp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image" Target="../media/image14.jpg"/><Relationship Id="rId5" Type="http://schemas.microsoft.com/office/2007/relationships/media" Target="../media/media3.mp3"/><Relationship Id="rId10" Type="http://schemas.openxmlformats.org/officeDocument/2006/relationships/image" Target="../media/image13.jpg"/><Relationship Id="rId4" Type="http://schemas.openxmlformats.org/officeDocument/2006/relationships/audio" Target="../media/media2.mp3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17.png"/><Relationship Id="rId4" Type="http://schemas.openxmlformats.org/officeDocument/2006/relationships/image" Target="../media/image18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microsoft.com/office/2007/relationships/media" Target="../media/media7.mp3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audio" Target="../media/media8.mp3"/><Relationship Id="rId5" Type="http://schemas.microsoft.com/office/2007/relationships/media" Target="../media/media8.mp3"/><Relationship Id="rId4" Type="http://schemas.openxmlformats.org/officeDocument/2006/relationships/audio" Target="../media/media7.mp3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mp3"/><Relationship Id="rId13" Type="http://schemas.openxmlformats.org/officeDocument/2006/relationships/image" Target="../media/image23.JPG"/><Relationship Id="rId3" Type="http://schemas.microsoft.com/office/2007/relationships/media" Target="../media/media10.mp3"/><Relationship Id="rId7" Type="http://schemas.microsoft.com/office/2007/relationships/media" Target="../media/media12.mp3"/><Relationship Id="rId12" Type="http://schemas.openxmlformats.org/officeDocument/2006/relationships/image" Target="../media/image22.JP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audio" Target="../media/media11.mp3"/><Relationship Id="rId11" Type="http://schemas.openxmlformats.org/officeDocument/2006/relationships/image" Target="../media/image21.JPG"/><Relationship Id="rId5" Type="http://schemas.microsoft.com/office/2007/relationships/media" Target="../media/media11.mp3"/><Relationship Id="rId15" Type="http://schemas.openxmlformats.org/officeDocument/2006/relationships/image" Target="../media/image17.png"/><Relationship Id="rId10" Type="http://schemas.openxmlformats.org/officeDocument/2006/relationships/image" Target="../media/image20.JPG"/><Relationship Id="rId4" Type="http://schemas.openxmlformats.org/officeDocument/2006/relationships/audio" Target="../media/media10.mp3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5" Type="http://schemas.openxmlformats.org/officeDocument/2006/relationships/image" Target="../media/image17.png"/><Relationship Id="rId4" Type="http://schemas.openxmlformats.org/officeDocument/2006/relationships/image" Target="../media/image2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image" Target="../media/image17.pn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16.mp3"/><Relationship Id="rId7" Type="http://schemas.openxmlformats.org/officeDocument/2006/relationships/image" Target="../media/image29.JPG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image" Target="../media/image28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6.mp3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18.mp3"/><Relationship Id="rId7" Type="http://schemas.openxmlformats.org/officeDocument/2006/relationships/image" Target="../media/image31.JPG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6" Type="http://schemas.openxmlformats.org/officeDocument/2006/relationships/image" Target="../media/image30.JPG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8.mp3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22.mp3"/><Relationship Id="rId13" Type="http://schemas.openxmlformats.org/officeDocument/2006/relationships/image" Target="../media/image17.png"/><Relationship Id="rId3" Type="http://schemas.microsoft.com/office/2007/relationships/media" Target="../media/media20.mp3"/><Relationship Id="rId7" Type="http://schemas.microsoft.com/office/2007/relationships/media" Target="../media/media22.mp3"/><Relationship Id="rId12" Type="http://schemas.openxmlformats.org/officeDocument/2006/relationships/image" Target="../media/image32.JPG"/><Relationship Id="rId2" Type="http://schemas.openxmlformats.org/officeDocument/2006/relationships/audio" Target="../media/media19.mp3"/><Relationship Id="rId1" Type="http://schemas.microsoft.com/office/2007/relationships/media" Target="../media/media19.mp3"/><Relationship Id="rId6" Type="http://schemas.openxmlformats.org/officeDocument/2006/relationships/audio" Target="../media/media21.mp3"/><Relationship Id="rId11" Type="http://schemas.openxmlformats.org/officeDocument/2006/relationships/slideLayout" Target="../slideLayouts/slideLayout4.xml"/><Relationship Id="rId5" Type="http://schemas.microsoft.com/office/2007/relationships/media" Target="../media/media21.mp3"/><Relationship Id="rId10" Type="http://schemas.openxmlformats.org/officeDocument/2006/relationships/audio" Target="../media/media23.mp3"/><Relationship Id="rId4" Type="http://schemas.openxmlformats.org/officeDocument/2006/relationships/audio" Target="../media/media20.mp3"/><Relationship Id="rId9" Type="http://schemas.microsoft.com/office/2007/relationships/media" Target="../media/media23.mp3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27.mp3"/><Relationship Id="rId13" Type="http://schemas.microsoft.com/office/2007/relationships/media" Target="../media/media30.mp3"/><Relationship Id="rId18" Type="http://schemas.openxmlformats.org/officeDocument/2006/relationships/image" Target="../media/image33.JPG"/><Relationship Id="rId3" Type="http://schemas.microsoft.com/office/2007/relationships/media" Target="../media/media25.mp3"/><Relationship Id="rId7" Type="http://schemas.microsoft.com/office/2007/relationships/media" Target="../media/media27.mp3"/><Relationship Id="rId12" Type="http://schemas.openxmlformats.org/officeDocument/2006/relationships/audio" Target="../media/media29.mp3"/><Relationship Id="rId17" Type="http://schemas.openxmlformats.org/officeDocument/2006/relationships/slideLayout" Target="../slideLayouts/slideLayout4.xml"/><Relationship Id="rId2" Type="http://schemas.openxmlformats.org/officeDocument/2006/relationships/audio" Target="../media/media24.mp3"/><Relationship Id="rId16" Type="http://schemas.openxmlformats.org/officeDocument/2006/relationships/audio" Target="../media/media31.mp3"/><Relationship Id="rId1" Type="http://schemas.microsoft.com/office/2007/relationships/media" Target="../media/media24.mp3"/><Relationship Id="rId6" Type="http://schemas.openxmlformats.org/officeDocument/2006/relationships/audio" Target="../media/media26.mp3"/><Relationship Id="rId11" Type="http://schemas.microsoft.com/office/2007/relationships/media" Target="../media/media29.mp3"/><Relationship Id="rId5" Type="http://schemas.microsoft.com/office/2007/relationships/media" Target="../media/media26.mp3"/><Relationship Id="rId15" Type="http://schemas.microsoft.com/office/2007/relationships/media" Target="../media/media31.mp3"/><Relationship Id="rId10" Type="http://schemas.openxmlformats.org/officeDocument/2006/relationships/audio" Target="../media/media28.mp3"/><Relationship Id="rId19" Type="http://schemas.openxmlformats.org/officeDocument/2006/relationships/image" Target="../media/image17.png"/><Relationship Id="rId4" Type="http://schemas.openxmlformats.org/officeDocument/2006/relationships/audio" Target="../media/media25.mp3"/><Relationship Id="rId9" Type="http://schemas.microsoft.com/office/2007/relationships/media" Target="../media/media28.mp3"/><Relationship Id="rId14" Type="http://schemas.openxmlformats.org/officeDocument/2006/relationships/audio" Target="../media/media30.mp3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g"/><Relationship Id="rId3" Type="http://schemas.microsoft.com/office/2007/relationships/media" Target="../media/media33.wav"/><Relationship Id="rId7" Type="http://schemas.openxmlformats.org/officeDocument/2006/relationships/image" Target="../media/image34.jpg"/><Relationship Id="rId2" Type="http://schemas.openxmlformats.org/officeDocument/2006/relationships/audio" Target="../media/media32.wav"/><Relationship Id="rId1" Type="http://schemas.microsoft.com/office/2007/relationships/media" Target="../media/media32.wav"/><Relationship Id="rId6" Type="http://schemas.openxmlformats.org/officeDocument/2006/relationships/image" Target="../media/image26.JP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3.wav"/><Relationship Id="rId9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35.wav"/><Relationship Id="rId7" Type="http://schemas.openxmlformats.org/officeDocument/2006/relationships/image" Target="../media/image37.jpg"/><Relationship Id="rId2" Type="http://schemas.openxmlformats.org/officeDocument/2006/relationships/audio" Target="../media/media34.wav"/><Relationship Id="rId1" Type="http://schemas.microsoft.com/office/2007/relationships/media" Target="../media/media34.wav"/><Relationship Id="rId6" Type="http://schemas.openxmlformats.org/officeDocument/2006/relationships/image" Target="../media/image36.jp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5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6.wav"/><Relationship Id="rId1" Type="http://schemas.microsoft.com/office/2007/relationships/media" Target="../media/media36.wav"/><Relationship Id="rId6" Type="http://schemas.openxmlformats.org/officeDocument/2006/relationships/image" Target="../media/image17.png"/><Relationship Id="rId5" Type="http://schemas.openxmlformats.org/officeDocument/2006/relationships/image" Target="../media/image38.JPG"/><Relationship Id="rId4" Type="http://schemas.openxmlformats.org/officeDocument/2006/relationships/image" Target="../media/image2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7.wav"/><Relationship Id="rId1" Type="http://schemas.microsoft.com/office/2007/relationships/media" Target="../media/media37.wav"/><Relationship Id="rId5" Type="http://schemas.openxmlformats.org/officeDocument/2006/relationships/image" Target="../media/image17.png"/><Relationship Id="rId4" Type="http://schemas.openxmlformats.org/officeDocument/2006/relationships/image" Target="../media/image38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8.wav"/><Relationship Id="rId1" Type="http://schemas.microsoft.com/office/2007/relationships/media" Target="../media/media38.wav"/><Relationship Id="rId5" Type="http://schemas.openxmlformats.org/officeDocument/2006/relationships/image" Target="../media/image17.png"/><Relationship Id="rId4" Type="http://schemas.openxmlformats.org/officeDocument/2006/relationships/image" Target="../media/image38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9.wav"/><Relationship Id="rId1" Type="http://schemas.microsoft.com/office/2007/relationships/media" Target="../media/media39.wav"/><Relationship Id="rId5" Type="http://schemas.openxmlformats.org/officeDocument/2006/relationships/image" Target="../media/image17.png"/><Relationship Id="rId4" Type="http://schemas.openxmlformats.org/officeDocument/2006/relationships/image" Target="../media/image38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0.mp3"/><Relationship Id="rId1" Type="http://schemas.microsoft.com/office/2007/relationships/media" Target="../media/media40.mp3"/><Relationship Id="rId5" Type="http://schemas.openxmlformats.org/officeDocument/2006/relationships/image" Target="../media/image17.png"/><Relationship Id="rId4" Type="http://schemas.openxmlformats.org/officeDocument/2006/relationships/image" Target="../media/image52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5.jpg"/><Relationship Id="rId4" Type="http://schemas.openxmlformats.org/officeDocument/2006/relationships/image" Target="../media/image15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07504" y="116632"/>
            <a:ext cx="6264696" cy="6624736"/>
          </a:xfrm>
          <a:prstGeom prst="rect">
            <a:avLst/>
          </a:prstGeom>
          <a:solidFill>
            <a:srgbClr val="1AC4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5" name="모서리가 둥근 직사각형 4"/>
          <p:cNvSpPr/>
          <p:nvPr/>
        </p:nvSpPr>
        <p:spPr>
          <a:xfrm>
            <a:off x="6444208" y="116632"/>
            <a:ext cx="1296144" cy="1296144"/>
          </a:xfrm>
          <a:prstGeom prst="roundRect">
            <a:avLst/>
          </a:prstGeom>
          <a:solidFill>
            <a:srgbClr val="1FA5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모서리가 둥근 직사각형 5"/>
          <p:cNvSpPr/>
          <p:nvPr/>
        </p:nvSpPr>
        <p:spPr>
          <a:xfrm>
            <a:off x="6516216" y="188640"/>
            <a:ext cx="1152128" cy="1152128"/>
          </a:xfrm>
          <a:prstGeom prst="roundRect">
            <a:avLst/>
          </a:prstGeom>
          <a:noFill/>
          <a:ln>
            <a:solidFill>
              <a:schemeClr val="bg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6000" dirty="0" smtClean="0">
                <a:latin typeface="HY동녘M" pitchFamily="18" charset="-127"/>
                <a:ea typeface="HY동녘M" pitchFamily="18" charset="-127"/>
              </a:rPr>
              <a:t>9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4208" y="1484784"/>
            <a:ext cx="2699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800" dirty="0" smtClean="0">
                <a:latin typeface="Adobe 고딕 Std B" pitchFamily="34" charset="-127"/>
                <a:ea typeface="Adobe 고딕 Std B" pitchFamily="34" charset="-127"/>
              </a:rPr>
              <a:t>しゃしんを</a:t>
            </a:r>
            <a:endParaRPr lang="en-US" altLang="ja-JP" sz="2800" dirty="0" smtClean="0">
              <a:latin typeface="Adobe 고딕 Std B" pitchFamily="34" charset="-127"/>
              <a:ea typeface="Adobe 고딕 Std B" pitchFamily="34" charset="-127"/>
            </a:endParaRPr>
          </a:p>
          <a:p>
            <a:r>
              <a:rPr lang="ja-JP" altLang="en-US" sz="2800" dirty="0">
                <a:latin typeface="Adobe 고딕 Std B" pitchFamily="34" charset="-127"/>
                <a:ea typeface="Adobe 고딕 Std B" pitchFamily="34" charset="-127"/>
              </a:rPr>
              <a:t>とってください</a:t>
            </a:r>
            <a:endParaRPr lang="ko-KR" altLang="en-US" sz="2800" dirty="0">
              <a:latin typeface="Adobe 고딕 Std B" pitchFamily="34" charset="-127"/>
              <a:ea typeface="Adobe 고딕 Std B" pitchFamily="34" charset="-127"/>
            </a:endParaRPr>
          </a:p>
        </p:txBody>
      </p:sp>
      <p:sp>
        <p:nvSpPr>
          <p:cNvPr id="8" name="직사각형 7"/>
          <p:cNvSpPr/>
          <p:nvPr/>
        </p:nvSpPr>
        <p:spPr>
          <a:xfrm>
            <a:off x="6516216" y="3087441"/>
            <a:ext cx="1080120" cy="32403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ko-KR" altLang="en-US" sz="1400" dirty="0" smtClean="0">
                <a:solidFill>
                  <a:schemeClr val="tx1"/>
                </a:solidFill>
              </a:rPr>
              <a:t>학습목</a:t>
            </a:r>
            <a:r>
              <a:rPr lang="ko-KR" altLang="en-US" sz="1400" dirty="0">
                <a:solidFill>
                  <a:schemeClr val="tx1"/>
                </a:solidFill>
              </a:rPr>
              <a:t>표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4208" y="3413994"/>
            <a:ext cx="280831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의사소통 기본표현</a:t>
            </a:r>
            <a:endParaRPr lang="en-US" altLang="ko-KR" sz="1400" dirty="0" smtClean="0">
              <a:solidFill>
                <a:srgbClr val="C00000"/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상황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설명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의뢰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감정</a:t>
            </a:r>
            <a:endParaRPr lang="en-US" altLang="ko-KR" sz="1400" dirty="0" smtClean="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ko-KR" altLang="en-US" sz="1400" dirty="0" smtClean="0"/>
              <a:t>승낙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동</a:t>
            </a:r>
            <a:r>
              <a:rPr lang="ko-KR" altLang="en-US" sz="1400" dirty="0"/>
              <a:t>의</a:t>
            </a:r>
            <a:endParaRPr lang="en-US" altLang="ko-KR" sz="1400" dirty="0" smtClean="0"/>
          </a:p>
          <a:p>
            <a:pPr>
              <a:lnSpc>
                <a:spcPct val="150000"/>
              </a:lnSpc>
            </a:pPr>
            <a:endParaRPr lang="en-US" altLang="ja-JP" sz="1400" dirty="0"/>
          </a:p>
          <a:p>
            <a:pPr>
              <a:lnSpc>
                <a:spcPct val="150000"/>
              </a:lnSpc>
            </a:pPr>
            <a:r>
              <a:rPr lang="ko-KR" altLang="en-US" sz="1400" dirty="0" smtClean="0">
                <a:solidFill>
                  <a:srgbClr val="C00000"/>
                </a:solidFill>
              </a:rPr>
              <a:t>문화</a:t>
            </a:r>
          </a:p>
          <a:p>
            <a:pPr>
              <a:lnSpc>
                <a:spcPct val="150000"/>
              </a:lnSpc>
            </a:pPr>
            <a:r>
              <a:rPr lang="ko-KR" altLang="en-US" sz="1400" dirty="0" smtClean="0"/>
              <a:t>일본의 연중행사에 대해 설명할 수 있다</a:t>
            </a:r>
            <a:r>
              <a:rPr lang="en-US" altLang="ko-KR" sz="1400" dirty="0" smtClean="0"/>
              <a:t>.</a:t>
            </a: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8" r="14828"/>
          <a:stretch/>
        </p:blipFill>
        <p:spPr>
          <a:xfrm>
            <a:off x="263768" y="267604"/>
            <a:ext cx="5973570" cy="5736256"/>
          </a:xfrm>
          <a:prstGeom prst="rect">
            <a:avLst/>
          </a:prstGeom>
        </p:spPr>
      </p:pic>
      <p:pic>
        <p:nvPicPr>
          <p:cNvPr id="2" name="그림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1" r="13974" b="8063"/>
          <a:stretch/>
        </p:blipFill>
        <p:spPr>
          <a:xfrm>
            <a:off x="263768" y="267605"/>
            <a:ext cx="5973570" cy="5736256"/>
          </a:xfrm>
          <a:prstGeom prst="rect">
            <a:avLst/>
          </a:prstGeom>
        </p:spPr>
      </p:pic>
      <p:pic>
        <p:nvPicPr>
          <p:cNvPr id="10" name="그림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9" r="10913" b="5901"/>
          <a:stretch/>
        </p:blipFill>
        <p:spPr>
          <a:xfrm>
            <a:off x="263768" y="267605"/>
            <a:ext cx="5973570" cy="5736255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1" r="18001" b="6191"/>
          <a:stretch/>
        </p:blipFill>
        <p:spPr>
          <a:xfrm>
            <a:off x="263768" y="261602"/>
            <a:ext cx="5973570" cy="574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잘 듣고 계절과 관련된 표현에 대해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0" r="6590"/>
          <a:stretch/>
        </p:blipFill>
        <p:spPr>
          <a:xfrm>
            <a:off x="1400218" y="1355861"/>
            <a:ext cx="2520000" cy="1890000"/>
          </a:xfrm>
          <a:prstGeom prst="rect">
            <a:avLst/>
          </a:prstGeom>
        </p:spPr>
      </p:pic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5" r="5575"/>
          <a:stretch/>
        </p:blipFill>
        <p:spPr>
          <a:xfrm>
            <a:off x="5531683" y="1340768"/>
            <a:ext cx="2520000" cy="189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" r="2031" b="10924"/>
          <a:stretch/>
        </p:blipFill>
        <p:spPr>
          <a:xfrm>
            <a:off x="1400218" y="4149080"/>
            <a:ext cx="2520000" cy="1890000"/>
          </a:xfrm>
          <a:prstGeom prst="rect">
            <a:avLst/>
          </a:prstGeom>
        </p:spPr>
      </p:pic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26" r="1323"/>
          <a:stretch/>
        </p:blipFill>
        <p:spPr>
          <a:xfrm>
            <a:off x="5531683" y="4230381"/>
            <a:ext cx="2520000" cy="1890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96162" y="13558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27627" y="133815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96162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038293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MS UI Gothic"/>
              </a:rPr>
              <a:t>➍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405576" y="3353500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春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あたたかい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花見</a:t>
            </a:r>
            <a:endParaRPr lang="ko-KR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5531683" y="3332072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夏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あつい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花火</a:t>
            </a:r>
            <a:endParaRPr lang="ko-KR" alt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1399938" y="6143013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秋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すずしい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月見</a:t>
            </a:r>
            <a:endParaRPr lang="ko-KR" alt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5530237" y="6228020"/>
            <a:ext cx="252028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冬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さむい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雪まつり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47081" y="324577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はる</a:t>
            </a:r>
            <a:endParaRPr lang="ko-KR" altLang="en-US" sz="800" dirty="0"/>
          </a:p>
        </p:txBody>
      </p:sp>
      <p:sp>
        <p:nvSpPr>
          <p:cNvPr id="19" name="TextBox 18"/>
          <p:cNvSpPr txBox="1"/>
          <p:nvPr/>
        </p:nvSpPr>
        <p:spPr>
          <a:xfrm>
            <a:off x="3275856" y="3245861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はな　み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5786611" y="3224350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なつ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7187048" y="3218555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はな　び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1585764" y="6034554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あき</a:t>
            </a:r>
            <a:endParaRPr lang="ko-KR" altLang="en-US" sz="800" dirty="0"/>
          </a:p>
        </p:txBody>
      </p:sp>
      <p:sp>
        <p:nvSpPr>
          <p:cNvPr id="23" name="TextBox 22"/>
          <p:cNvSpPr txBox="1"/>
          <p:nvPr/>
        </p:nvSpPr>
        <p:spPr>
          <a:xfrm>
            <a:off x="3150408" y="6039080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つき　み</a:t>
            </a:r>
            <a:endParaRPr lang="ko-KR" altLang="en-US" sz="800" dirty="0"/>
          </a:p>
        </p:txBody>
      </p:sp>
      <p:sp>
        <p:nvSpPr>
          <p:cNvPr id="24" name="TextBox 23"/>
          <p:cNvSpPr txBox="1"/>
          <p:nvPr/>
        </p:nvSpPr>
        <p:spPr>
          <a:xfrm>
            <a:off x="5612397" y="6123226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ふゆ</a:t>
            </a:r>
            <a:endParaRPr lang="ko-KR" altLang="en-US" sz="800" dirty="0"/>
          </a:p>
        </p:txBody>
      </p:sp>
      <p:sp>
        <p:nvSpPr>
          <p:cNvPr id="25" name="TextBox 24"/>
          <p:cNvSpPr txBox="1"/>
          <p:nvPr/>
        </p:nvSpPr>
        <p:spPr>
          <a:xfrm>
            <a:off x="6976357" y="6123226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ゆき</a:t>
            </a:r>
            <a:endParaRPr lang="ko-KR" altLang="en-US" sz="800" dirty="0"/>
          </a:p>
        </p:txBody>
      </p:sp>
      <p:pic>
        <p:nvPicPr>
          <p:cNvPr id="3" name="9과-듣생1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96162" y="1725193"/>
            <a:ext cx="360000" cy="360000"/>
          </a:xfrm>
          <a:prstGeom prst="rect">
            <a:avLst/>
          </a:prstGeom>
        </p:spPr>
      </p:pic>
      <p:pic>
        <p:nvPicPr>
          <p:cNvPr id="5" name="9과-듣생1-2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65727" y="1725193"/>
            <a:ext cx="360000" cy="360000"/>
          </a:xfrm>
          <a:prstGeom prst="rect">
            <a:avLst/>
          </a:prstGeom>
        </p:spPr>
      </p:pic>
      <p:pic>
        <p:nvPicPr>
          <p:cNvPr id="13" name="9과-듣생1-3-전체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96162" y="4518412"/>
            <a:ext cx="360000" cy="360000"/>
          </a:xfrm>
          <a:prstGeom prst="rect">
            <a:avLst/>
          </a:prstGeom>
        </p:spPr>
      </p:pic>
      <p:pic>
        <p:nvPicPr>
          <p:cNvPr id="26" name="9과-듣생1-4-전체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65727" y="451841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8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15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694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2925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잘 듣고 동시 동작에 관한 표현에 대해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48880"/>
            <a:ext cx="3731130" cy="29969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99992" y="366269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/>
              <a:t>テレビを　見</a:t>
            </a:r>
            <a:r>
              <a:rPr lang="ja-JP" altLang="en-US" dirty="0" smtClean="0">
                <a:solidFill>
                  <a:srgbClr val="36B4A5"/>
                </a:solidFill>
              </a:rPr>
              <a:t>ながら</a:t>
            </a:r>
            <a:r>
              <a:rPr lang="ja-JP" altLang="en-US" dirty="0" smtClean="0"/>
              <a:t>　ごはんを　食べる。</a:t>
            </a:r>
            <a:endParaRPr lang="ko-KR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517629" y="3535918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7514803" y="3535918"/>
            <a:ext cx="644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pic>
        <p:nvPicPr>
          <p:cNvPr id="3" name="9과-듣생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27200" y="313275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95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春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あたたかい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花見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すずしい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月見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冬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따뜻하다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꽃구경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가을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선선하다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달 구경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겨울</a:t>
            </a:r>
            <a:endParaRPr lang="en-US" altLang="ko-KR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さむい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雪まつり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～ながら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춥다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눈 축제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면서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07951" y="87300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はる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4740399" y="139372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ゆき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706091" y="195132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はな　み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696566" y="2505679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なつ</a:t>
            </a:r>
            <a:endParaRPr lang="ko-KR" altLang="en-US" sz="800" dirty="0"/>
          </a:p>
        </p:txBody>
      </p:sp>
      <p:sp>
        <p:nvSpPr>
          <p:cNvPr id="10" name="TextBox 9"/>
          <p:cNvSpPr txBox="1"/>
          <p:nvPr/>
        </p:nvSpPr>
        <p:spPr>
          <a:xfrm>
            <a:off x="706091" y="3041261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あき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719808" y="414488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つき　み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694706" y="469123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ふゆ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84784"/>
            <a:ext cx="8892480" cy="493757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292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23" name="TextBox 22"/>
          <p:cNvSpPr txBox="1"/>
          <p:nvPr/>
        </p:nvSpPr>
        <p:spPr>
          <a:xfrm>
            <a:off x="530027" y="232983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て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87441" y="244190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い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10082" y="245282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て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76303" y="593023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ん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90964" y="593023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で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pic>
        <p:nvPicPr>
          <p:cNvPr id="5" name="9과-듣생3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504" y="1596018"/>
            <a:ext cx="360000" cy="360000"/>
          </a:xfrm>
          <a:prstGeom prst="rect">
            <a:avLst/>
          </a:prstGeom>
        </p:spPr>
      </p:pic>
      <p:pic>
        <p:nvPicPr>
          <p:cNvPr id="6" name="9과-듣생3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462389" y="1700848"/>
            <a:ext cx="360000" cy="360000"/>
          </a:xfrm>
          <a:prstGeom prst="rect">
            <a:avLst/>
          </a:prstGeom>
        </p:spPr>
      </p:pic>
      <p:pic>
        <p:nvPicPr>
          <p:cNvPr id="10" name="9과-듣생3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84446" y="557023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1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21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95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190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3" grpId="0"/>
      <p:bldP spid="24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그림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218" y="1405371"/>
            <a:ext cx="2520000" cy="1790979"/>
          </a:xfrm>
          <a:prstGeom prst="rect">
            <a:avLst/>
          </a:prstGeom>
        </p:spPr>
      </p:pic>
      <p:pic>
        <p:nvPicPr>
          <p:cNvPr id="11" name="그림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83" y="1432759"/>
            <a:ext cx="2520000" cy="1706017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218" y="4218295"/>
            <a:ext cx="2520000" cy="1751569"/>
          </a:xfrm>
          <a:prstGeom prst="rect">
            <a:avLst/>
          </a:prstGeom>
        </p:spPr>
      </p:pic>
      <p:pic>
        <p:nvPicPr>
          <p:cNvPr id="13" name="그림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83" y="4294242"/>
            <a:ext cx="2520000" cy="1762277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896162" y="3353500"/>
            <a:ext cx="374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べんきょうを　　　　　て　います。</a:t>
            </a:r>
            <a:endParaRPr lang="ko-KR" alt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4788024" y="333207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ごはんを　　　　　　　　　て　います。</a:t>
            </a:r>
            <a:endParaRPr lang="ko-KR" alt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683568" y="6143013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えいがを　　　　　て　います。</a:t>
            </a:r>
            <a:endParaRPr lang="ko-KR" alt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4572000" y="622802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メールを　　　　　　　　　　　　　て　います。</a:t>
            </a:r>
            <a:endParaRPr lang="ko-KR" altLang="en-US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034" y="3268166"/>
            <a:ext cx="561972" cy="540000"/>
          </a:xfrm>
          <a:prstGeom prst="rect">
            <a:avLst/>
          </a:prstGeom>
        </p:spPr>
      </p:pic>
      <p:pic>
        <p:nvPicPr>
          <p:cNvPr id="32" name="그림 3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9918" y="3268166"/>
            <a:ext cx="561972" cy="540000"/>
          </a:xfrm>
          <a:prstGeom prst="rect">
            <a:avLst/>
          </a:prstGeom>
        </p:spPr>
      </p:pic>
      <p:pic>
        <p:nvPicPr>
          <p:cNvPr id="33" name="그림 3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8340" y="3268166"/>
            <a:ext cx="561972" cy="540000"/>
          </a:xfrm>
          <a:prstGeom prst="rect">
            <a:avLst/>
          </a:prstGeom>
        </p:spPr>
      </p:pic>
      <p:pic>
        <p:nvPicPr>
          <p:cNvPr id="34" name="그림 3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251" y="6057679"/>
            <a:ext cx="561972" cy="540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292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4. </a:t>
            </a:r>
            <a:r>
              <a:rPr lang="ko-KR" altLang="en-US" sz="1400" dirty="0" smtClean="0"/>
              <a:t>잘 듣고 빈칸에 들어갈 말을 쓴 후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무엇을 뜻하는지 생각해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23" name="TextBox 22"/>
          <p:cNvSpPr txBox="1"/>
          <p:nvPr/>
        </p:nvSpPr>
        <p:spPr>
          <a:xfrm>
            <a:off x="2632237" y="333811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し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299347" y="332344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た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83888" y="333436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べ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25126" y="612762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み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grpSp>
        <p:nvGrpSpPr>
          <p:cNvPr id="5" name="그룹 4"/>
          <p:cNvGrpSpPr/>
          <p:nvPr/>
        </p:nvGrpSpPr>
        <p:grpSpPr>
          <a:xfrm>
            <a:off x="5863952" y="6143013"/>
            <a:ext cx="1704969" cy="543785"/>
            <a:chOff x="6376767" y="6143013"/>
            <a:chExt cx="1704969" cy="543785"/>
          </a:xfrm>
        </p:grpSpPr>
        <p:pic>
          <p:nvPicPr>
            <p:cNvPr id="36" name="그림 35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76767" y="6143013"/>
              <a:ext cx="561972" cy="540000"/>
            </a:xfrm>
            <a:prstGeom prst="rect">
              <a:avLst/>
            </a:prstGeom>
          </p:spPr>
        </p:pic>
        <p:pic>
          <p:nvPicPr>
            <p:cNvPr id="39" name="그림 38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57792" y="6143013"/>
              <a:ext cx="561972" cy="540000"/>
            </a:xfrm>
            <a:prstGeom prst="rect">
              <a:avLst/>
            </a:prstGeom>
          </p:spPr>
        </p:pic>
        <p:pic>
          <p:nvPicPr>
            <p:cNvPr id="40" name="그림 39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19764" y="6146798"/>
              <a:ext cx="561972" cy="54000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5949677" y="621295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>
                <a:solidFill>
                  <a:srgbClr val="FF0000"/>
                </a:solidFill>
              </a:rPr>
              <a:t>お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6522393" y="621295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く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092280" y="621295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 smtClean="0">
                <a:solidFill>
                  <a:srgbClr val="FF0000"/>
                </a:solidFill>
              </a:rPr>
              <a:t>っ</a:t>
            </a:r>
            <a:endParaRPr lang="ko-KR" altLang="en-US" sz="2000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96162" y="13558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5027627" y="133815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896162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rgbClr val="36B4A5"/>
              </a:solidFill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038293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36B4A5"/>
                </a:solidFill>
                <a:latin typeface="MS UI Gothic"/>
              </a:rPr>
              <a:t>➍</a:t>
            </a:r>
            <a:endParaRPr lang="ko-KR" altLang="en-US" dirty="0">
              <a:solidFill>
                <a:srgbClr val="36B4A5"/>
              </a:solidFill>
            </a:endParaRPr>
          </a:p>
        </p:txBody>
      </p:sp>
      <p:pic>
        <p:nvPicPr>
          <p:cNvPr id="6" name="9과-듣생4-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896162" y="1725193"/>
            <a:ext cx="360000" cy="360000"/>
          </a:xfrm>
          <a:prstGeom prst="rect">
            <a:avLst/>
          </a:prstGeom>
        </p:spPr>
      </p:pic>
      <p:pic>
        <p:nvPicPr>
          <p:cNvPr id="14" name="9과-듣생4-2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027627" y="1725193"/>
            <a:ext cx="360000" cy="360000"/>
          </a:xfrm>
          <a:prstGeom prst="rect">
            <a:avLst/>
          </a:prstGeom>
        </p:spPr>
      </p:pic>
      <p:pic>
        <p:nvPicPr>
          <p:cNvPr id="15" name="9과-듣생4-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896162" y="4518412"/>
            <a:ext cx="360000" cy="360000"/>
          </a:xfrm>
          <a:prstGeom prst="rect">
            <a:avLst/>
          </a:prstGeom>
        </p:spPr>
      </p:pic>
      <p:pic>
        <p:nvPicPr>
          <p:cNvPr id="16" name="9과-듣생4-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027667" y="451841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857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24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323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271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282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3" grpId="0"/>
      <p:bldP spid="24" grpId="0"/>
      <p:bldP spid="7" grpId="0"/>
      <p:bldP spid="8" grpId="0"/>
      <p:bldP spid="9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～</a:t>
            </a:r>
            <a:r>
              <a:rPr lang="ja-JP" altLang="en-US" dirty="0" smtClean="0"/>
              <a:t>て　ください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ko-KR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～て　います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ko-KR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メール</a:t>
            </a:r>
            <a:endParaRPr lang="en-US" altLang="ko-KR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~</a:t>
            </a:r>
            <a:r>
              <a:rPr lang="ko-KR" altLang="en-US" dirty="0" smtClean="0"/>
              <a:t>해 주십시오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en-US" altLang="ko-KR" dirty="0" smtClean="0"/>
              <a:t>~</a:t>
            </a:r>
            <a:r>
              <a:rPr lang="ko-KR" altLang="en-US" dirty="0" smtClean="0"/>
              <a:t>고 있습니다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메일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3308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sz="1400" dirty="0" smtClean="0"/>
              <a:t>잘 듣고 동사의 </a:t>
            </a:r>
            <a:r>
              <a:rPr lang="ja-JP" altLang="en-US" sz="1400" dirty="0" smtClean="0"/>
              <a:t>て</a:t>
            </a:r>
            <a:r>
              <a:rPr lang="ko-KR" altLang="en-US" sz="1400" dirty="0" smtClean="0"/>
              <a:t>형 활용을 </a:t>
            </a:r>
            <a:endParaRPr lang="en-US" altLang="ko-KR" sz="1400" dirty="0"/>
          </a:p>
          <a:p>
            <a:r>
              <a:rPr lang="ko-KR" altLang="en-US" sz="1400" dirty="0" smtClean="0"/>
              <a:t>노래로 불러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7" name="그림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9362" y="332656"/>
            <a:ext cx="5964638" cy="6165304"/>
          </a:xfrm>
          <a:prstGeom prst="rect">
            <a:avLst/>
          </a:prstGeom>
        </p:spPr>
      </p:pic>
      <p:pic>
        <p:nvPicPr>
          <p:cNvPr id="3" name="9과-듣말1-전체 노래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3728" y="182456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69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9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がんばって　ください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114328" y="980727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열심히 하세요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400" dirty="0" smtClean="0"/>
              <a:t>2</a:t>
            </a:r>
            <a:r>
              <a:rPr lang="en-US" altLang="ko-KR" sz="1400" dirty="0" smtClean="0"/>
              <a:t>. </a:t>
            </a:r>
            <a:r>
              <a:rPr lang="ko-KR" altLang="en-US" sz="1400" dirty="0" smtClean="0"/>
              <a:t>잘 듣고 보기와 같이 두 가지 동작을 열거하여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16" name="그림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90968" y="1844824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/>
              <a:t>今、何を　して　いますか。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>
                <a:solidFill>
                  <a:schemeClr val="accent2"/>
                </a:solidFill>
              </a:rPr>
              <a:t>月</a:t>
            </a:r>
            <a:r>
              <a:rPr lang="ja-JP" altLang="en-US" dirty="0" smtClean="0">
                <a:solidFill>
                  <a:schemeClr val="accent2"/>
                </a:solidFill>
              </a:rPr>
              <a:t>を　見</a:t>
            </a:r>
            <a:r>
              <a:rPr lang="ja-JP" altLang="en-US" dirty="0" smtClean="0"/>
              <a:t>ながら　</a:t>
            </a:r>
            <a:r>
              <a:rPr lang="ja-JP" altLang="en-US" dirty="0" smtClean="0">
                <a:solidFill>
                  <a:schemeClr val="accent5"/>
                </a:solidFill>
              </a:rPr>
              <a:t>だんごを　食べ</a:t>
            </a:r>
            <a:r>
              <a:rPr lang="ja-JP" altLang="en-US" dirty="0" smtClean="0"/>
              <a:t>て　います。</a:t>
            </a:r>
            <a:endParaRPr lang="en-US" altLang="ja-JP" dirty="0" smtClean="0"/>
          </a:p>
        </p:txBody>
      </p:sp>
      <p:pic>
        <p:nvPicPr>
          <p:cNvPr id="18" name="그림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501008"/>
            <a:ext cx="4077982" cy="3071677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547664" y="6135806"/>
            <a:ext cx="3222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月を　見る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だんごを　食べる</a:t>
            </a:r>
            <a:endParaRPr lang="ko-KR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629197" y="2464901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つき</a:t>
            </a:r>
            <a:endParaRPr lang="ko-KR" altLang="en-US" sz="800" dirty="0"/>
          </a:p>
        </p:txBody>
      </p:sp>
      <p:sp>
        <p:nvSpPr>
          <p:cNvPr id="20" name="TextBox 19"/>
          <p:cNvSpPr txBox="1"/>
          <p:nvPr/>
        </p:nvSpPr>
        <p:spPr>
          <a:xfrm>
            <a:off x="2239169" y="2464901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4221485" y="2464901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1638722" y="1907307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いま</a:t>
            </a:r>
            <a:endParaRPr lang="ko-KR" altLang="en-US" sz="800" dirty="0"/>
          </a:p>
        </p:txBody>
      </p:sp>
      <p:sp>
        <p:nvSpPr>
          <p:cNvPr id="23" name="TextBox 22"/>
          <p:cNvSpPr txBox="1"/>
          <p:nvPr/>
        </p:nvSpPr>
        <p:spPr>
          <a:xfrm>
            <a:off x="2017812" y="1905233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pic>
        <p:nvPicPr>
          <p:cNvPr id="4" name="9과-듣말2-보기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58722" y="126845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402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482" y="1844824"/>
            <a:ext cx="1818000" cy="1460172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72" y="4620688"/>
            <a:ext cx="1818000" cy="148372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  <a:ea typeface="맑은 고딕"/>
              </a:rPr>
              <a:t>➊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353599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おんがく</a:t>
            </a:r>
            <a:r>
              <a:rPr lang="ja-JP" altLang="en-US" dirty="0" smtClean="0"/>
              <a:t>を　きく</a:t>
            </a:r>
            <a:r>
              <a:rPr lang="en-US" altLang="ko-KR" dirty="0" smtClean="0"/>
              <a:t> </a:t>
            </a:r>
          </a:p>
          <a:p>
            <a:pPr algn="ctr"/>
            <a:r>
              <a:rPr lang="ja-JP" altLang="en-US" dirty="0" smtClean="0"/>
              <a:t>パソコンを　する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104411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でんわを　かける</a:t>
            </a:r>
            <a:endParaRPr lang="en-US" altLang="ja-JP" dirty="0" smtClean="0"/>
          </a:p>
          <a:p>
            <a:pPr algn="ctr"/>
            <a:r>
              <a:rPr lang="ja-JP" altLang="en-US" dirty="0" smtClean="0"/>
              <a:t>さんぽを　する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095836" y="200779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今、何を　して　いますか。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>
                <a:solidFill>
                  <a:schemeClr val="accent2"/>
                </a:solidFill>
              </a:rPr>
              <a:t>おんがく</a:t>
            </a:r>
            <a:r>
              <a:rPr lang="ja-JP" altLang="en-US" dirty="0" smtClean="0">
                <a:solidFill>
                  <a:schemeClr val="accent2"/>
                </a:solidFill>
              </a:rPr>
              <a:t>を　きき</a:t>
            </a:r>
            <a:r>
              <a:rPr lang="ja-JP" altLang="en-US" dirty="0" smtClean="0"/>
              <a:t>な</a:t>
            </a:r>
            <a:r>
              <a:rPr lang="ja-JP" altLang="en-US" dirty="0"/>
              <a:t>がら　</a:t>
            </a:r>
            <a:r>
              <a:rPr lang="ja-JP" altLang="en-US" dirty="0" smtClean="0">
                <a:solidFill>
                  <a:schemeClr val="accent5"/>
                </a:solidFill>
              </a:rPr>
              <a:t>パソコンを　し</a:t>
            </a:r>
            <a:r>
              <a:rPr lang="ja-JP" altLang="en-US" dirty="0" smtClean="0"/>
              <a:t>て</a:t>
            </a:r>
            <a:r>
              <a:rPr lang="ja-JP" altLang="en-US" dirty="0"/>
              <a:t>　います。</a:t>
            </a:r>
            <a:endParaRPr lang="en-US" altLang="ja-JP" dirty="0"/>
          </a:p>
        </p:txBody>
      </p:sp>
      <p:sp>
        <p:nvSpPr>
          <p:cNvPr id="15" name="TextBox 14"/>
          <p:cNvSpPr txBox="1"/>
          <p:nvPr/>
        </p:nvSpPr>
        <p:spPr>
          <a:xfrm>
            <a:off x="3122840" y="474417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今、何を　して　いますか。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でんわを　かけ</a:t>
            </a:r>
            <a:r>
              <a:rPr lang="ja-JP" altLang="en-US" dirty="0" smtClean="0"/>
              <a:t>な</a:t>
            </a:r>
            <a:r>
              <a:rPr lang="ja-JP" altLang="en-US" dirty="0"/>
              <a:t>がら　</a:t>
            </a:r>
            <a:r>
              <a:rPr lang="ja-JP" altLang="en-US" dirty="0" smtClean="0">
                <a:solidFill>
                  <a:schemeClr val="accent5"/>
                </a:solidFill>
              </a:rPr>
              <a:t>さんぽを　し</a:t>
            </a:r>
            <a:r>
              <a:rPr lang="ja-JP" altLang="en-US" dirty="0" smtClean="0"/>
              <a:t>て</a:t>
            </a:r>
            <a:r>
              <a:rPr lang="ja-JP" altLang="en-US" dirty="0"/>
              <a:t>　います。</a:t>
            </a:r>
            <a:endParaRPr lang="en-US" altLang="ja-JP" dirty="0"/>
          </a:p>
        </p:txBody>
      </p:sp>
      <p:sp>
        <p:nvSpPr>
          <p:cNvPr id="26" name="TextBox 25"/>
          <p:cNvSpPr txBox="1"/>
          <p:nvPr/>
        </p:nvSpPr>
        <p:spPr>
          <a:xfrm>
            <a:off x="4048894" y="2069558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いま</a:t>
            </a:r>
            <a:endParaRPr lang="ko-KR" altLang="en-US" sz="800" dirty="0"/>
          </a:p>
        </p:txBody>
      </p:sp>
      <p:sp>
        <p:nvSpPr>
          <p:cNvPr id="27" name="TextBox 26"/>
          <p:cNvSpPr txBox="1"/>
          <p:nvPr/>
        </p:nvSpPr>
        <p:spPr>
          <a:xfrm>
            <a:off x="4427984" y="2067484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31" name="TextBox 30"/>
          <p:cNvSpPr txBox="1"/>
          <p:nvPr/>
        </p:nvSpPr>
        <p:spPr>
          <a:xfrm>
            <a:off x="4072136" y="4815622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いま</a:t>
            </a:r>
            <a:endParaRPr lang="ko-KR" altLang="en-US" sz="800" dirty="0"/>
          </a:p>
        </p:txBody>
      </p:sp>
      <p:sp>
        <p:nvSpPr>
          <p:cNvPr id="32" name="TextBox 31"/>
          <p:cNvSpPr txBox="1"/>
          <p:nvPr/>
        </p:nvSpPr>
        <p:spPr>
          <a:xfrm>
            <a:off x="4451226" y="4813548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pic>
        <p:nvPicPr>
          <p:cNvPr id="2" name="9과-듣말2-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5622" y="1416716"/>
            <a:ext cx="360000" cy="360000"/>
          </a:xfrm>
          <a:prstGeom prst="rect">
            <a:avLst/>
          </a:prstGeom>
        </p:spPr>
      </p:pic>
      <p:pic>
        <p:nvPicPr>
          <p:cNvPr id="3" name="9과-듣말2-2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351" y="4239576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13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9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그림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38" y="1844824"/>
            <a:ext cx="1818000" cy="1463693"/>
          </a:xfrm>
          <a:prstGeom prst="rect">
            <a:avLst/>
          </a:prstGeom>
        </p:spPr>
      </p:pic>
      <p:pic>
        <p:nvPicPr>
          <p:cNvPr id="12" name="그림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38" y="4620687"/>
            <a:ext cx="1818000" cy="147785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MS UI Gothic"/>
              </a:rPr>
              <a:t>➍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3">
                    <a:lumMod val="75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6504" y="3347733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コーヒーを　のむ</a:t>
            </a:r>
            <a:endParaRPr lang="en-US" altLang="ja-JP" dirty="0" smtClean="0"/>
          </a:p>
          <a:p>
            <a:pPr algn="ctr"/>
            <a:r>
              <a:rPr lang="ja-JP" altLang="en-US" dirty="0"/>
              <a:t>ざっし</a:t>
            </a:r>
            <a:r>
              <a:rPr lang="ja-JP" altLang="en-US" dirty="0" smtClean="0"/>
              <a:t>を　よむ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3508" y="6098545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そうじを　する</a:t>
            </a:r>
            <a:endParaRPr lang="en-US" altLang="ja-JP" dirty="0" smtClean="0"/>
          </a:p>
          <a:p>
            <a:pPr algn="ctr"/>
            <a:r>
              <a:rPr lang="ja-JP" altLang="en-US" dirty="0"/>
              <a:t>うた</a:t>
            </a:r>
            <a:r>
              <a:rPr lang="ja-JP" altLang="en-US" dirty="0" smtClean="0"/>
              <a:t>を　うたう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095836" y="200779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今、何を　して　いますか。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コーヒーを　のみ</a:t>
            </a:r>
            <a:r>
              <a:rPr lang="ja-JP" altLang="en-US" dirty="0" smtClean="0"/>
              <a:t>な</a:t>
            </a:r>
            <a:r>
              <a:rPr lang="ja-JP" altLang="en-US" dirty="0"/>
              <a:t>がら　</a:t>
            </a:r>
            <a:r>
              <a:rPr lang="ja-JP" altLang="en-US" dirty="0" smtClean="0">
                <a:solidFill>
                  <a:schemeClr val="accent5"/>
                </a:solidFill>
              </a:rPr>
              <a:t>ざっしを　よん</a:t>
            </a:r>
            <a:r>
              <a:rPr lang="ja-JP" altLang="en-US" dirty="0" smtClean="0"/>
              <a:t>で</a:t>
            </a:r>
            <a:r>
              <a:rPr lang="ja-JP" altLang="en-US" dirty="0"/>
              <a:t>　います。</a:t>
            </a:r>
            <a:endParaRPr lang="en-US" altLang="ja-JP" dirty="0"/>
          </a:p>
        </p:txBody>
      </p:sp>
      <p:sp>
        <p:nvSpPr>
          <p:cNvPr id="32" name="TextBox 31"/>
          <p:cNvSpPr txBox="1"/>
          <p:nvPr/>
        </p:nvSpPr>
        <p:spPr>
          <a:xfrm>
            <a:off x="4048894" y="2069558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いま</a:t>
            </a:r>
            <a:endParaRPr lang="ko-KR" altLang="en-US" sz="800" dirty="0"/>
          </a:p>
        </p:txBody>
      </p:sp>
      <p:sp>
        <p:nvSpPr>
          <p:cNvPr id="33" name="TextBox 32"/>
          <p:cNvSpPr txBox="1"/>
          <p:nvPr/>
        </p:nvSpPr>
        <p:spPr>
          <a:xfrm>
            <a:off x="4427984" y="2067484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39" name="TextBox 38"/>
          <p:cNvSpPr txBox="1"/>
          <p:nvPr/>
        </p:nvSpPr>
        <p:spPr>
          <a:xfrm>
            <a:off x="3122840" y="4744178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/>
              <a:t>今、何を　して　いますか。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そうじを　し</a:t>
            </a:r>
            <a:r>
              <a:rPr lang="ja-JP" altLang="en-US" dirty="0" smtClean="0"/>
              <a:t>な</a:t>
            </a:r>
            <a:r>
              <a:rPr lang="ja-JP" altLang="en-US" dirty="0"/>
              <a:t>がら　</a:t>
            </a:r>
            <a:r>
              <a:rPr lang="ja-JP" altLang="en-US" dirty="0" smtClean="0">
                <a:solidFill>
                  <a:schemeClr val="accent5"/>
                </a:solidFill>
              </a:rPr>
              <a:t>うたを　うたっ</a:t>
            </a:r>
            <a:r>
              <a:rPr lang="ja-JP" altLang="en-US" dirty="0" smtClean="0"/>
              <a:t>て</a:t>
            </a:r>
            <a:r>
              <a:rPr lang="ja-JP" altLang="en-US" dirty="0"/>
              <a:t>　います。</a:t>
            </a:r>
            <a:endParaRPr lang="en-US" altLang="ja-JP" dirty="0"/>
          </a:p>
        </p:txBody>
      </p:sp>
      <p:sp>
        <p:nvSpPr>
          <p:cNvPr id="43" name="TextBox 42"/>
          <p:cNvSpPr txBox="1"/>
          <p:nvPr/>
        </p:nvSpPr>
        <p:spPr>
          <a:xfrm>
            <a:off x="4072136" y="4815622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いま</a:t>
            </a:r>
            <a:endParaRPr lang="ko-KR" altLang="en-US" sz="800" dirty="0"/>
          </a:p>
        </p:txBody>
      </p:sp>
      <p:sp>
        <p:nvSpPr>
          <p:cNvPr id="44" name="TextBox 43"/>
          <p:cNvSpPr txBox="1"/>
          <p:nvPr/>
        </p:nvSpPr>
        <p:spPr>
          <a:xfrm>
            <a:off x="4451226" y="4813548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pic>
        <p:nvPicPr>
          <p:cNvPr id="2" name="9과-듣말2-3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4697" y="1404073"/>
            <a:ext cx="360000" cy="360000"/>
          </a:xfrm>
          <a:prstGeom prst="rect">
            <a:avLst/>
          </a:prstGeom>
        </p:spPr>
      </p:pic>
      <p:pic>
        <p:nvPicPr>
          <p:cNvPr id="3" name="9과-듣말2-4-전체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4697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8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5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月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だんご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/>
              <a:t>おんが</a:t>
            </a:r>
            <a:r>
              <a:rPr lang="ja-JP" altLang="en-US" dirty="0" smtClean="0"/>
              <a:t>く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パソコン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かける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さんぽ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コーヒー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ざっし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よむ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달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경단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음악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컴퓨터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걸다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산책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커피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잡지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읽다</a:t>
            </a:r>
            <a:endParaRPr lang="en-US" altLang="ko-KR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そうじ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うた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うたう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청소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노래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노래 부르다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07951" y="87300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つき</a:t>
            </a:r>
            <a:endParaRPr lang="en-US" altLang="ko-KR" sz="800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67544" y="213285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みき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きょうの　月は　ほんとうに　きれいだね。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みき</a:t>
            </a:r>
            <a:r>
              <a:rPr lang="ja-JP" altLang="en-US" dirty="0" smtClean="0"/>
              <a:t>の母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秋の　月が　一年で　いちばん　きれいなんだよ。</a:t>
            </a:r>
            <a:endParaRPr lang="en-US" altLang="ja-JP" dirty="0" smtClean="0"/>
          </a:p>
          <a:p>
            <a:pPr lvl="1"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さあ、みんな　おだんご　たくさん　食べてね。</a:t>
            </a:r>
            <a:endParaRPr lang="ko-KR" altLang="en-US" dirty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みき、</a:t>
            </a:r>
            <a:r>
              <a:rPr lang="ja-JP" altLang="en-US" dirty="0"/>
              <a:t>ユナ　</a:t>
            </a:r>
            <a:r>
              <a:rPr lang="ja-JP" altLang="en-US" dirty="0" smtClean="0"/>
              <a:t>いただきます。</a:t>
            </a:r>
            <a:endParaRPr lang="en-US" altLang="ja-JP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454554" y="1268760"/>
            <a:ext cx="82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유나는 </a:t>
            </a:r>
            <a:r>
              <a:rPr lang="ko-KR" altLang="en-US" dirty="0" err="1" smtClean="0"/>
              <a:t>미키네</a:t>
            </a:r>
            <a:r>
              <a:rPr lang="ko-KR" altLang="en-US" dirty="0" smtClean="0"/>
              <a:t> 가족과 함께 </a:t>
            </a:r>
            <a:r>
              <a:rPr lang="ko-KR" altLang="en-US" dirty="0" err="1" smtClean="0"/>
              <a:t>쓰키미를</a:t>
            </a:r>
            <a:r>
              <a:rPr lang="ko-KR" altLang="en-US" dirty="0" smtClean="0"/>
              <a:t> 맞이했습니다</a:t>
            </a:r>
            <a:r>
              <a:rPr lang="en-US" altLang="ko-KR" dirty="0" smtClean="0"/>
              <a:t>.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3496" y="3860374"/>
            <a:ext cx="2856946" cy="285360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03401" y="22048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つき</a:t>
            </a:r>
            <a:endParaRPr lang="ko-KR" altLang="en-US" sz="800" dirty="0"/>
          </a:p>
        </p:txBody>
      </p:sp>
      <p:sp>
        <p:nvSpPr>
          <p:cNvPr id="35" name="TextBox 34"/>
          <p:cNvSpPr txBox="1"/>
          <p:nvPr/>
        </p:nvSpPr>
        <p:spPr>
          <a:xfrm>
            <a:off x="1706538" y="273749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あき</a:t>
            </a:r>
            <a:endParaRPr lang="ko-KR" altLang="en-US" sz="800" dirty="0"/>
          </a:p>
        </p:txBody>
      </p:sp>
      <p:sp>
        <p:nvSpPr>
          <p:cNvPr id="36" name="TextBox 35"/>
          <p:cNvSpPr txBox="1"/>
          <p:nvPr/>
        </p:nvSpPr>
        <p:spPr>
          <a:xfrm>
            <a:off x="2315369" y="273749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つき</a:t>
            </a:r>
            <a:endParaRPr lang="ko-KR" altLang="en-US" sz="800" dirty="0"/>
          </a:p>
        </p:txBody>
      </p:sp>
      <p:sp>
        <p:nvSpPr>
          <p:cNvPr id="37" name="TextBox 36"/>
          <p:cNvSpPr txBox="1"/>
          <p:nvPr/>
        </p:nvSpPr>
        <p:spPr>
          <a:xfrm>
            <a:off x="2953916" y="273749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いちねん</a:t>
            </a:r>
            <a:endParaRPr lang="ko-KR" altLang="en-US" sz="800" dirty="0"/>
          </a:p>
        </p:txBody>
      </p:sp>
      <p:sp>
        <p:nvSpPr>
          <p:cNvPr id="38" name="TextBox 37"/>
          <p:cNvSpPr txBox="1"/>
          <p:nvPr/>
        </p:nvSpPr>
        <p:spPr>
          <a:xfrm>
            <a:off x="5004048" y="3287207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た</a:t>
            </a:r>
            <a:endParaRPr lang="ko-KR" altLang="en-US" sz="800" dirty="0"/>
          </a:p>
        </p:txBody>
      </p:sp>
      <p:pic>
        <p:nvPicPr>
          <p:cNvPr id="2" name="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349960" y="620688"/>
            <a:ext cx="360000" cy="360000"/>
          </a:xfrm>
          <a:prstGeom prst="rect">
            <a:avLst/>
          </a:prstGeom>
        </p:spPr>
      </p:pic>
      <p:pic>
        <p:nvPicPr>
          <p:cNvPr id="3" name="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2330642"/>
            <a:ext cx="360000" cy="360000"/>
          </a:xfrm>
          <a:prstGeom prst="rect">
            <a:avLst/>
          </a:prstGeom>
        </p:spPr>
      </p:pic>
      <p:pic>
        <p:nvPicPr>
          <p:cNvPr id="5" name="2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2870829"/>
            <a:ext cx="360000" cy="360000"/>
          </a:xfrm>
          <a:prstGeom prst="rect">
            <a:avLst/>
          </a:prstGeom>
        </p:spPr>
      </p:pic>
      <p:pic>
        <p:nvPicPr>
          <p:cNvPr id="6" name="3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3442717"/>
            <a:ext cx="360000" cy="360000"/>
          </a:xfrm>
          <a:prstGeom prst="rect">
            <a:avLst/>
          </a:prstGeom>
        </p:spPr>
      </p:pic>
      <p:pic>
        <p:nvPicPr>
          <p:cNvPr id="7" name="4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544" y="3957439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7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67544" y="2132856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 smtClean="0"/>
              <a:t>	</a:t>
            </a:r>
            <a:r>
              <a:rPr lang="ja-JP" altLang="en-US" dirty="0" smtClean="0"/>
              <a:t>　　おばさん、みきちゃんと　いっしょに　しゃしん、とって　ください。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みき</a:t>
            </a:r>
            <a:r>
              <a:rPr lang="ja-JP" altLang="en-US" dirty="0" smtClean="0"/>
              <a:t>の母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はい。スマホ、かして。とったよ。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 smtClean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ありがとうございます。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ja-JP" altLang="en-US" dirty="0"/>
              <a:t>みき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どれどれ、見せて。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わあ、なかなか　いいね。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私にも　おくって。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ja-JP" altLang="en-US" dirty="0"/>
              <a:t>ユナ</a:t>
            </a:r>
            <a:r>
              <a:rPr lang="en-US" altLang="ja-JP" dirty="0"/>
              <a:t>	</a:t>
            </a:r>
            <a:r>
              <a:rPr lang="ja-JP" altLang="en-US" dirty="0"/>
              <a:t>　　</a:t>
            </a:r>
            <a:r>
              <a:rPr lang="ja-JP" altLang="en-US" dirty="0" smtClean="0"/>
              <a:t>うん、わかった。</a:t>
            </a:r>
            <a:endParaRPr lang="en-US" altLang="ja-JP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828" y="3860374"/>
            <a:ext cx="2846282" cy="2853609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1644452" y="494116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わたし</a:t>
            </a:r>
            <a:endParaRPr lang="ko-KR" altLang="en-US" sz="800" dirty="0"/>
          </a:p>
        </p:txBody>
      </p:sp>
      <p:sp>
        <p:nvSpPr>
          <p:cNvPr id="38" name="TextBox 37"/>
          <p:cNvSpPr txBox="1"/>
          <p:nvPr/>
        </p:nvSpPr>
        <p:spPr>
          <a:xfrm>
            <a:off x="2771800" y="383305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  <p:pic>
        <p:nvPicPr>
          <p:cNvPr id="2" name="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383888" y="620688"/>
            <a:ext cx="360000" cy="360000"/>
          </a:xfrm>
          <a:prstGeom prst="rect">
            <a:avLst/>
          </a:prstGeom>
        </p:spPr>
      </p:pic>
      <p:pic>
        <p:nvPicPr>
          <p:cNvPr id="3" name="5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2328689"/>
            <a:ext cx="360000" cy="360000"/>
          </a:xfrm>
          <a:prstGeom prst="rect">
            <a:avLst/>
          </a:prstGeom>
        </p:spPr>
      </p:pic>
      <p:pic>
        <p:nvPicPr>
          <p:cNvPr id="5" name="6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2886075"/>
            <a:ext cx="360000" cy="360000"/>
          </a:xfrm>
          <a:prstGeom prst="rect">
            <a:avLst/>
          </a:prstGeom>
        </p:spPr>
      </p:pic>
      <p:pic>
        <p:nvPicPr>
          <p:cNvPr id="6" name="7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3450848"/>
            <a:ext cx="360000" cy="360000"/>
          </a:xfrm>
          <a:prstGeom prst="rect">
            <a:avLst/>
          </a:prstGeom>
        </p:spPr>
      </p:pic>
      <p:pic>
        <p:nvPicPr>
          <p:cNvPr id="7" name="8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3980681"/>
            <a:ext cx="360000" cy="360000"/>
          </a:xfrm>
          <a:prstGeom prst="rect">
            <a:avLst/>
          </a:prstGeom>
        </p:spPr>
      </p:pic>
      <p:pic>
        <p:nvPicPr>
          <p:cNvPr id="8" name="9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4517296"/>
            <a:ext cx="360000" cy="360000"/>
          </a:xfrm>
          <a:prstGeom prst="rect">
            <a:avLst/>
          </a:prstGeom>
        </p:spPr>
      </p:pic>
      <p:pic>
        <p:nvPicPr>
          <p:cNvPr id="9" name="10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5123696"/>
            <a:ext cx="360000" cy="360000"/>
          </a:xfrm>
          <a:prstGeom prst="rect">
            <a:avLst/>
          </a:prstGeom>
        </p:spPr>
      </p:pic>
      <p:pic>
        <p:nvPicPr>
          <p:cNvPr id="10" name="11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7544" y="562318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17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1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1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82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2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19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206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一年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みんな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たくさん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おばあさん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とる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かす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どれどれ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見せる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1</a:t>
            </a:r>
            <a:r>
              <a:rPr lang="ko-KR" altLang="en-US" dirty="0" smtClean="0"/>
              <a:t>년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모두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많이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아주머니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찍다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빌려주다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어디어디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보여주다</a:t>
            </a:r>
            <a:endParaRPr lang="en-US" altLang="ko-KR" dirty="0" smtClean="0"/>
          </a:p>
          <a:p>
            <a:endParaRPr lang="en-US" altLang="ko-KR" dirty="0"/>
          </a:p>
          <a:p>
            <a:endParaRPr lang="en-US" altLang="ko-KR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なかなか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おくる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わかる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보내다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알다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36526" y="86347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いちねん</a:t>
            </a:r>
            <a:endParaRPr lang="ko-KR" altLang="en-US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754807" y="468704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み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 </a:t>
            </a:r>
            <a:r>
              <a:rPr lang="ko-KR" altLang="en-US" sz="1400" dirty="0" smtClean="0"/>
              <a:t>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24212"/>
            <a:ext cx="819150" cy="419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つきみ</a:t>
            </a:r>
            <a:r>
              <a:rPr lang="ja-JP" altLang="en-US" dirty="0" smtClean="0"/>
              <a:t>に　何を　したの？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おだんごを　食べた</a:t>
            </a:r>
            <a:r>
              <a:rPr lang="ja-JP" altLang="en-US" dirty="0" smtClean="0"/>
              <a:t>よ。</a:t>
            </a:r>
            <a:endParaRPr lang="en-US" altLang="ja-JP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16504" y="333558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つきみ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  <a:r>
              <a:rPr lang="ja-JP" altLang="en-US" dirty="0" smtClean="0"/>
              <a:t>おだんごを　食べる</a:t>
            </a:r>
            <a:endParaRPr lang="ko-KR" altLang="en-US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42" b="32808"/>
          <a:stretch/>
        </p:blipFill>
        <p:spPr>
          <a:xfrm>
            <a:off x="728964" y="1896519"/>
            <a:ext cx="1800000" cy="1350000"/>
          </a:xfrm>
          <a:prstGeom prst="rect">
            <a:avLst/>
          </a:prstGeom>
        </p:spPr>
      </p:pic>
      <p:pic>
        <p:nvPicPr>
          <p:cNvPr id="15" name="그림 1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728964" y="4736394"/>
            <a:ext cx="1800000" cy="1350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43508" y="6086394"/>
            <a:ext cx="3006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おまつり</a:t>
            </a:r>
            <a:r>
              <a:rPr lang="ko-KR" altLang="en-US" dirty="0" smtClean="0"/>
              <a:t> </a:t>
            </a:r>
            <a:r>
              <a:rPr lang="en-US" altLang="ko-KR" dirty="0" smtClean="0"/>
              <a:t>/ </a:t>
            </a:r>
          </a:p>
          <a:p>
            <a:pPr algn="ctr"/>
            <a:r>
              <a:rPr lang="ja-JP" altLang="en-US" dirty="0" smtClean="0"/>
              <a:t>きんぎょすくいを　する</a:t>
            </a:r>
            <a:endParaRPr lang="ko-KR" alt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おまつり</a:t>
            </a:r>
            <a:r>
              <a:rPr lang="ja-JP" altLang="en-US" dirty="0" smtClean="0"/>
              <a:t>に　何を　したの？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きんぎょすくいを　した</a:t>
            </a:r>
            <a:r>
              <a:rPr lang="ja-JP" altLang="en-US" dirty="0" smtClean="0"/>
              <a:t>よ。</a:t>
            </a:r>
            <a:endParaRPr lang="en-US" altLang="ja-JP" dirty="0"/>
          </a:p>
        </p:txBody>
      </p:sp>
      <p:sp>
        <p:nvSpPr>
          <p:cNvPr id="3" name="TextBox 2"/>
          <p:cNvSpPr txBox="1"/>
          <p:nvPr/>
        </p:nvSpPr>
        <p:spPr>
          <a:xfrm>
            <a:off x="5037956" y="2038003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11" name="TextBox 10"/>
          <p:cNvSpPr txBox="1"/>
          <p:nvPr/>
        </p:nvSpPr>
        <p:spPr>
          <a:xfrm>
            <a:off x="5220072" y="48644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12" name="TextBox 11"/>
          <p:cNvSpPr txBox="1"/>
          <p:nvPr/>
        </p:nvSpPr>
        <p:spPr>
          <a:xfrm>
            <a:off x="5292080" y="2594610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た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4" name="9과-읽말1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96343" y="1267324"/>
            <a:ext cx="360000" cy="360000"/>
          </a:xfrm>
          <a:prstGeom prst="rect">
            <a:avLst/>
          </a:prstGeom>
        </p:spPr>
      </p:pic>
      <p:pic>
        <p:nvPicPr>
          <p:cNvPr id="5" name="9과-읽말1-1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5616" y="4234910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9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94307" y="4230244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➌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07" y="141671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  <a:ea typeface="맑은 고딕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6504" y="3335582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なつやすみ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りょこうに　行く</a:t>
            </a:r>
            <a:endParaRPr lang="ko-KR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43508" y="6086394"/>
            <a:ext cx="3006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 smtClean="0"/>
              <a:t>にちようび</a:t>
            </a:r>
            <a:r>
              <a:rPr lang="ko-KR" altLang="en-US" dirty="0" smtClean="0"/>
              <a:t> </a:t>
            </a:r>
            <a:r>
              <a:rPr lang="en-US" altLang="ko-KR" dirty="0"/>
              <a:t>/ </a:t>
            </a:r>
            <a:r>
              <a:rPr lang="ja-JP" altLang="en-US" dirty="0" smtClean="0"/>
              <a:t>友だちに　会う</a:t>
            </a:r>
            <a:endParaRPr lang="ko-KR" altLang="en-US" dirty="0"/>
          </a:p>
        </p:txBody>
      </p:sp>
      <p:pic>
        <p:nvPicPr>
          <p:cNvPr id="13" name="그림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4" r="5834"/>
          <a:stretch/>
        </p:blipFill>
        <p:spPr>
          <a:xfrm>
            <a:off x="746676" y="1896519"/>
            <a:ext cx="1800000" cy="1350000"/>
          </a:xfrm>
          <a:prstGeom prst="rect">
            <a:avLst/>
          </a:prstGeom>
        </p:spPr>
      </p:pic>
      <p:pic>
        <p:nvPicPr>
          <p:cNvPr id="14" name="그림 1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719672" y="4736394"/>
            <a:ext cx="1800000" cy="1350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095836" y="1971355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なつやすみ</a:t>
            </a:r>
            <a:r>
              <a:rPr lang="ja-JP" altLang="en-US" dirty="0" smtClean="0"/>
              <a:t>に　何を　したの？</a:t>
            </a:r>
            <a:endParaRPr lang="en-US" altLang="ja-JP" dirty="0" smtClean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/>
              <a:t>	</a:t>
            </a:r>
            <a:r>
              <a:rPr lang="ja-JP" altLang="en-US" dirty="0" smtClean="0">
                <a:solidFill>
                  <a:schemeClr val="accent5"/>
                </a:solidFill>
              </a:rPr>
              <a:t>りょこうに　行った</a:t>
            </a:r>
            <a:r>
              <a:rPr lang="ja-JP" altLang="en-US" dirty="0" smtClean="0"/>
              <a:t>よ。</a:t>
            </a:r>
            <a:endParaRPr lang="en-US" altLang="ja-JP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095836" y="4811230"/>
            <a:ext cx="5868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accent4"/>
                </a:solidFill>
              </a:rPr>
              <a:t>A</a:t>
            </a:r>
            <a:r>
              <a:rPr lang="en-US" altLang="ko-KR" dirty="0"/>
              <a:t>	</a:t>
            </a:r>
            <a:r>
              <a:rPr lang="ja-JP" altLang="en-US" dirty="0" smtClean="0">
                <a:solidFill>
                  <a:schemeClr val="accent2"/>
                </a:solidFill>
              </a:rPr>
              <a:t>にちようび</a:t>
            </a:r>
            <a:r>
              <a:rPr lang="ja-JP" altLang="en-US" dirty="0" smtClean="0"/>
              <a:t>に　何を　したの？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>
                <a:solidFill>
                  <a:schemeClr val="tx2"/>
                </a:solidFill>
              </a:rPr>
              <a:t>B</a:t>
            </a:r>
            <a:r>
              <a:rPr lang="en-US" altLang="ko-KR" dirty="0"/>
              <a:t>	</a:t>
            </a:r>
            <a:r>
              <a:rPr lang="ja-JP" altLang="en-US" dirty="0">
                <a:solidFill>
                  <a:schemeClr val="accent5"/>
                </a:solidFill>
              </a:rPr>
              <a:t>友だち</a:t>
            </a:r>
            <a:r>
              <a:rPr lang="ja-JP" altLang="en-US" dirty="0" smtClean="0">
                <a:solidFill>
                  <a:schemeClr val="accent5"/>
                </a:solidFill>
              </a:rPr>
              <a:t>に　会った</a:t>
            </a:r>
            <a:r>
              <a:rPr lang="ja-JP" altLang="en-US" dirty="0" smtClean="0"/>
              <a:t>よ。</a:t>
            </a:r>
            <a:endParaRPr lang="en-US" altLang="ja-JP" dirty="0"/>
          </a:p>
        </p:txBody>
      </p:sp>
      <p:sp>
        <p:nvSpPr>
          <p:cNvPr id="20" name="TextBox 19"/>
          <p:cNvSpPr txBox="1"/>
          <p:nvPr/>
        </p:nvSpPr>
        <p:spPr>
          <a:xfrm>
            <a:off x="5508104" y="2038003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1" name="TextBox 20"/>
          <p:cNvSpPr txBox="1"/>
          <p:nvPr/>
        </p:nvSpPr>
        <p:spPr>
          <a:xfrm>
            <a:off x="5405983" y="486440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なに</a:t>
            </a:r>
            <a:endParaRPr lang="ko-KR" altLang="en-US" sz="800" dirty="0"/>
          </a:p>
        </p:txBody>
      </p:sp>
      <p:sp>
        <p:nvSpPr>
          <p:cNvPr id="22" name="TextBox 21"/>
          <p:cNvSpPr txBox="1"/>
          <p:nvPr/>
        </p:nvSpPr>
        <p:spPr>
          <a:xfrm>
            <a:off x="5133206" y="2594610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い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043561" y="5421098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とも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076056" y="5421098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>
                <a:solidFill>
                  <a:schemeClr val="accent5"/>
                </a:solidFill>
              </a:rPr>
              <a:t>あ</a:t>
            </a:r>
            <a:endParaRPr lang="ko-KR" altLang="en-US" sz="800" dirty="0">
              <a:solidFill>
                <a:schemeClr val="accent5"/>
              </a:solidFill>
            </a:endParaRPr>
          </a:p>
        </p:txBody>
      </p:sp>
      <p:pic>
        <p:nvPicPr>
          <p:cNvPr id="3" name="9과-읽말1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1426048"/>
            <a:ext cx="360000" cy="360000"/>
          </a:xfrm>
          <a:prstGeom prst="rect">
            <a:avLst/>
          </a:prstGeom>
        </p:spPr>
      </p:pic>
      <p:pic>
        <p:nvPicPr>
          <p:cNvPr id="4" name="9과-읽말1-3-전체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6396" y="4230244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1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보기와 같이 바꾸어 말해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6" name="그림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24212"/>
            <a:ext cx="819150" cy="419100"/>
          </a:xfrm>
          <a:prstGeom prst="rect">
            <a:avLst/>
          </a:prstGeom>
        </p:spPr>
      </p:pic>
      <p:sp>
        <p:nvSpPr>
          <p:cNvPr id="3" name="모서리가 둥근 직사각형 2"/>
          <p:cNvSpPr/>
          <p:nvPr/>
        </p:nvSpPr>
        <p:spPr>
          <a:xfrm>
            <a:off x="395536" y="1628800"/>
            <a:ext cx="8280920" cy="115212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しゃしんを　とっ</a:t>
            </a:r>
            <a:r>
              <a:rPr lang="ja-JP" altLang="en-US" dirty="0" smtClean="0">
                <a:solidFill>
                  <a:schemeClr val="tx1"/>
                </a:solidFill>
              </a:rPr>
              <a:t>て　ください。</a:t>
            </a:r>
            <a:r>
              <a:rPr lang="ja-JP" altLang="en-US" dirty="0" smtClean="0"/>
              <a:t>か</a:t>
            </a:r>
            <a:r>
              <a:rPr lang="ja-JP" altLang="en-US" dirty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はい、わかりました。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9144000" cy="3924968"/>
          </a:xfrm>
          <a:prstGeom prst="rect">
            <a:avLst/>
          </a:prstGeom>
        </p:spPr>
      </p:pic>
      <p:pic>
        <p:nvPicPr>
          <p:cNvPr id="5" name="9과-읽말2-보기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19672" y="122421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39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모서리가 둥근 직사각형 2"/>
          <p:cNvSpPr/>
          <p:nvPr/>
        </p:nvSpPr>
        <p:spPr>
          <a:xfrm>
            <a:off x="395536" y="1628800"/>
            <a:ext cx="8280920" cy="115212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バスを　まっ</a:t>
            </a:r>
            <a:r>
              <a:rPr lang="ja-JP" altLang="en-US" dirty="0" smtClean="0">
                <a:solidFill>
                  <a:schemeClr val="tx1"/>
                </a:solidFill>
              </a:rPr>
              <a:t>て　ください。</a:t>
            </a:r>
            <a:r>
              <a:rPr lang="ja-JP" altLang="en-US" dirty="0" smtClean="0"/>
              <a:t>か</a:t>
            </a:r>
            <a:r>
              <a:rPr lang="ja-JP" altLang="en-US" dirty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はい、わかりました。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9144000" cy="39249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31032" y="1259468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9과-읽말2-1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8257" y="1229918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9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모서리가 둥근 직사각형 2"/>
          <p:cNvSpPr/>
          <p:nvPr/>
        </p:nvSpPr>
        <p:spPr>
          <a:xfrm>
            <a:off x="395536" y="1628800"/>
            <a:ext cx="8280920" cy="115212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じてんしゃに　のっ</a:t>
            </a:r>
            <a:r>
              <a:rPr lang="ja-JP" altLang="en-US" dirty="0" smtClean="0">
                <a:solidFill>
                  <a:schemeClr val="tx1"/>
                </a:solidFill>
              </a:rPr>
              <a:t>て　ください。</a:t>
            </a:r>
            <a:r>
              <a:rPr lang="ja-JP" altLang="en-US" dirty="0" smtClean="0"/>
              <a:t>か</a:t>
            </a:r>
            <a:r>
              <a:rPr lang="ja-JP" altLang="en-US" dirty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はい、わかりました。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9144000" cy="39249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31032" y="1259468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9과-읽말2-2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0182" y="1258493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9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모서리가 둥근 직사각형 2"/>
          <p:cNvSpPr/>
          <p:nvPr/>
        </p:nvSpPr>
        <p:spPr>
          <a:xfrm>
            <a:off x="395536" y="1628800"/>
            <a:ext cx="8280920" cy="115212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accent4"/>
                </a:solidFill>
              </a:rPr>
              <a:t>A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ここで　</a:t>
            </a:r>
            <a:r>
              <a:rPr lang="ja-JP" altLang="en-US" dirty="0" smtClean="0">
                <a:solidFill>
                  <a:schemeClr val="accent2"/>
                </a:solidFill>
              </a:rPr>
              <a:t>おべんとうを　食べ</a:t>
            </a:r>
            <a:r>
              <a:rPr lang="ja-JP" altLang="en-US" dirty="0" smtClean="0">
                <a:solidFill>
                  <a:schemeClr val="tx1"/>
                </a:solidFill>
              </a:rPr>
              <a:t>て　ください。</a:t>
            </a:r>
            <a:r>
              <a:rPr lang="ja-JP" altLang="en-US" dirty="0" smtClean="0"/>
              <a:t>か</a:t>
            </a:r>
            <a:r>
              <a:rPr lang="ja-JP" altLang="en-US" dirty="0"/>
              <a:t>。</a:t>
            </a:r>
            <a:endParaRPr lang="en-US" altLang="ja-JP" dirty="0"/>
          </a:p>
          <a:p>
            <a:pPr>
              <a:lnSpc>
                <a:spcPct val="200000"/>
              </a:lnSpc>
            </a:pPr>
            <a:r>
              <a:rPr lang="en-US" altLang="ko-KR" dirty="0" smtClean="0">
                <a:solidFill>
                  <a:schemeClr val="tx2"/>
                </a:solidFill>
              </a:rPr>
              <a:t>B</a:t>
            </a:r>
            <a:r>
              <a:rPr lang="en-US" altLang="ko-KR" dirty="0" smtClean="0">
                <a:solidFill>
                  <a:schemeClr val="tx1"/>
                </a:solidFill>
              </a:rPr>
              <a:t>	</a:t>
            </a:r>
            <a:r>
              <a:rPr lang="ja-JP" altLang="en-US" dirty="0" smtClean="0">
                <a:solidFill>
                  <a:schemeClr val="tx1"/>
                </a:solidFill>
              </a:rPr>
              <a:t>はい、わかりました。</a:t>
            </a:r>
            <a:r>
              <a:rPr lang="ja-JP" altLang="en-US" dirty="0" smtClean="0"/>
              <a:t>。</a:t>
            </a:r>
            <a:endParaRPr lang="ko-KR" altLang="en-US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9144000" cy="39249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31032" y="1259468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6"/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accent6"/>
              </a:solidFill>
            </a:endParaRPr>
          </a:p>
        </p:txBody>
      </p:sp>
      <p:pic>
        <p:nvPicPr>
          <p:cNvPr id="2" name="9과-읽말2-3-전체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0182" y="1235085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9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きんぎょすくい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なつやすみ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まつ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じてんしゃ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のる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おべんとう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금붕어 낚기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여름방학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기다리다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자전거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타다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도시락</a:t>
            </a:r>
            <a:endParaRPr lang="en-US" altLang="ko-KR" dirty="0" smtClean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1.</a:t>
            </a:r>
            <a:r>
              <a:rPr lang="ko-KR" altLang="en-US" sz="1400" dirty="0"/>
              <a:t> </a:t>
            </a:r>
            <a:r>
              <a:rPr lang="ko-KR" altLang="en-US" sz="1400" dirty="0" smtClean="0"/>
              <a:t>전철 표를 구입하는 방법을 읽고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우리말을 순서에 맞게 빈칸에 숫자를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9" name="모서리가 둥근 직사각형 8"/>
          <p:cNvSpPr/>
          <p:nvPr/>
        </p:nvSpPr>
        <p:spPr>
          <a:xfrm>
            <a:off x="4139952" y="1340768"/>
            <a:ext cx="4536504" cy="2932073"/>
          </a:xfrm>
          <a:prstGeom prst="roundRect">
            <a:avLst/>
          </a:prstGeom>
          <a:solidFill>
            <a:srgbClr val="FEFBDA"/>
          </a:solidFill>
          <a:ln w="12700">
            <a:solidFill>
              <a:schemeClr val="accent5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rtlCol="0" anchor="ctr"/>
          <a:lstStyle/>
          <a:p>
            <a:pPr>
              <a:lnSpc>
                <a:spcPct val="2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①</a:t>
            </a:r>
            <a:r>
              <a:rPr lang="ja-JP" altLang="en-US" dirty="0" smtClean="0">
                <a:solidFill>
                  <a:schemeClr val="tx1"/>
                </a:solidFill>
              </a:rPr>
              <a:t>　お金を　入れて　ください。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②</a:t>
            </a:r>
            <a:r>
              <a:rPr lang="ja-JP" altLang="en-US" dirty="0" smtClean="0">
                <a:solidFill>
                  <a:schemeClr val="tx1"/>
                </a:solidFill>
              </a:rPr>
              <a:t>　人数　ボタンを　おして　ください。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③</a:t>
            </a:r>
            <a:r>
              <a:rPr lang="ja-JP" altLang="en-US" dirty="0" smtClean="0">
                <a:solidFill>
                  <a:schemeClr val="tx1"/>
                </a:solidFill>
              </a:rPr>
              <a:t>　りょうきん　ボタンを　おして　ください。</a:t>
            </a:r>
            <a:endParaRPr lang="en-US" altLang="ko-KR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ko-KR" altLang="en-US" dirty="0" smtClean="0">
                <a:solidFill>
                  <a:schemeClr val="tx1"/>
                </a:solidFill>
              </a:rPr>
              <a:t>④</a:t>
            </a:r>
            <a:r>
              <a:rPr lang="ja-JP" altLang="en-US" dirty="0" smtClean="0">
                <a:solidFill>
                  <a:schemeClr val="tx1"/>
                </a:solidFill>
              </a:rPr>
              <a:t>　きっぷと　おつりを　とって　ください。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13" name="직사각형 12"/>
          <p:cNvSpPr/>
          <p:nvPr/>
        </p:nvSpPr>
        <p:spPr>
          <a:xfrm>
            <a:off x="4283859" y="6212929"/>
            <a:ext cx="415498" cy="4523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rgbClr val="FF0000"/>
                </a:solidFill>
              </a:rPr>
              <a:t>①</a:t>
            </a:r>
            <a:endParaRPr lang="en-US" altLang="ja-JP" dirty="0">
              <a:solidFill>
                <a:srgbClr val="FF0000"/>
              </a:solidFill>
            </a:endParaRPr>
          </a:p>
        </p:txBody>
      </p:sp>
      <p:sp>
        <p:nvSpPr>
          <p:cNvPr id="14" name="직사각형 13"/>
          <p:cNvSpPr/>
          <p:nvPr/>
        </p:nvSpPr>
        <p:spPr>
          <a:xfrm>
            <a:off x="4283859" y="4992029"/>
            <a:ext cx="415498" cy="4523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rgbClr val="FF0000"/>
                </a:solidFill>
              </a:rPr>
              <a:t>②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412776"/>
            <a:ext cx="3420339" cy="5131957"/>
          </a:xfrm>
          <a:prstGeom prst="rect">
            <a:avLst/>
          </a:prstGeom>
        </p:spPr>
      </p:pic>
      <p:grpSp>
        <p:nvGrpSpPr>
          <p:cNvPr id="27" name="그룹 26"/>
          <p:cNvGrpSpPr/>
          <p:nvPr/>
        </p:nvGrpSpPr>
        <p:grpSpPr>
          <a:xfrm>
            <a:off x="4275584" y="4437112"/>
            <a:ext cx="3143200" cy="432048"/>
            <a:chOff x="4283968" y="4869160"/>
            <a:chExt cx="3143200" cy="432048"/>
          </a:xfrm>
        </p:grpSpPr>
        <p:sp>
          <p:nvSpPr>
            <p:cNvPr id="8" name="직사각형 7"/>
            <p:cNvSpPr/>
            <p:nvPr/>
          </p:nvSpPr>
          <p:spPr>
            <a:xfrm>
              <a:off x="4283968" y="4869160"/>
              <a:ext cx="432048" cy="432048"/>
            </a:xfrm>
            <a:prstGeom prst="rect">
              <a:avLst/>
            </a:pr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716016" y="4900518"/>
              <a:ext cx="2711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 smtClean="0"/>
                <a:t>요금 버튼을 누른다</a:t>
              </a:r>
              <a:r>
                <a:rPr lang="en-US" altLang="ko-KR" dirty="0" smtClean="0"/>
                <a:t>.</a:t>
              </a:r>
              <a:endParaRPr lang="ko-KR" altLang="en-US" dirty="0"/>
            </a:p>
          </p:txBody>
        </p:sp>
      </p:grpSp>
      <p:grpSp>
        <p:nvGrpSpPr>
          <p:cNvPr id="15" name="그룹 14"/>
          <p:cNvGrpSpPr/>
          <p:nvPr/>
        </p:nvGrpSpPr>
        <p:grpSpPr>
          <a:xfrm>
            <a:off x="4275584" y="5043642"/>
            <a:ext cx="3143200" cy="432048"/>
            <a:chOff x="4059560" y="5316041"/>
            <a:chExt cx="3143200" cy="432048"/>
          </a:xfrm>
        </p:grpSpPr>
        <p:sp>
          <p:nvSpPr>
            <p:cNvPr id="21" name="직사각형 20"/>
            <p:cNvSpPr/>
            <p:nvPr/>
          </p:nvSpPr>
          <p:spPr>
            <a:xfrm>
              <a:off x="4059560" y="5316041"/>
              <a:ext cx="432048" cy="432048"/>
            </a:xfrm>
            <a:prstGeom prst="rect">
              <a:avLst/>
            </a:prstGeom>
            <a:noFill/>
            <a:ln w="190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491608" y="5347399"/>
              <a:ext cx="2711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 smtClean="0"/>
                <a:t>인원수 버튼을 누른다</a:t>
              </a:r>
              <a:r>
                <a:rPr lang="en-US" altLang="ko-KR" dirty="0" smtClean="0"/>
                <a:t>.</a:t>
              </a:r>
              <a:endParaRPr lang="ko-KR" altLang="en-US" dirty="0"/>
            </a:p>
          </p:txBody>
        </p:sp>
      </p:grpSp>
      <p:grpSp>
        <p:nvGrpSpPr>
          <p:cNvPr id="12" name="그룹 11"/>
          <p:cNvGrpSpPr/>
          <p:nvPr/>
        </p:nvGrpSpPr>
        <p:grpSpPr>
          <a:xfrm>
            <a:off x="4275584" y="5650172"/>
            <a:ext cx="3143200" cy="432048"/>
            <a:chOff x="4436368" y="5733256"/>
            <a:chExt cx="3143200" cy="432048"/>
          </a:xfrm>
        </p:grpSpPr>
        <p:sp>
          <p:nvSpPr>
            <p:cNvPr id="22" name="직사각형 21"/>
            <p:cNvSpPr/>
            <p:nvPr/>
          </p:nvSpPr>
          <p:spPr>
            <a:xfrm>
              <a:off x="4436368" y="5733256"/>
              <a:ext cx="432048" cy="432048"/>
            </a:xfrm>
            <a:prstGeom prst="rect">
              <a:avLst/>
            </a:prstGeom>
            <a:noFill/>
            <a:ln w="19050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4868416" y="5764614"/>
              <a:ext cx="2711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 smtClean="0"/>
                <a:t>표와 거스름돈을 꺼낸다</a:t>
              </a:r>
              <a:r>
                <a:rPr lang="en-US" altLang="ko-KR" dirty="0" smtClean="0"/>
                <a:t>.</a:t>
              </a:r>
              <a:endParaRPr lang="ko-KR" altLang="en-US" dirty="0"/>
            </a:p>
          </p:txBody>
        </p:sp>
      </p:grpSp>
      <p:grpSp>
        <p:nvGrpSpPr>
          <p:cNvPr id="11" name="그룹 10"/>
          <p:cNvGrpSpPr/>
          <p:nvPr/>
        </p:nvGrpSpPr>
        <p:grpSpPr>
          <a:xfrm>
            <a:off x="4275584" y="6256701"/>
            <a:ext cx="3143200" cy="432048"/>
            <a:chOff x="5173216" y="6237312"/>
            <a:chExt cx="3143200" cy="432048"/>
          </a:xfrm>
        </p:grpSpPr>
        <p:sp>
          <p:nvSpPr>
            <p:cNvPr id="23" name="직사각형 22"/>
            <p:cNvSpPr/>
            <p:nvPr/>
          </p:nvSpPr>
          <p:spPr>
            <a:xfrm>
              <a:off x="5173216" y="6237312"/>
              <a:ext cx="432048" cy="432048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605264" y="6268670"/>
              <a:ext cx="2711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ko-KR" altLang="en-US" dirty="0" smtClean="0"/>
                <a:t>돈을 넣는다</a:t>
              </a:r>
              <a:r>
                <a:rPr lang="en-US" altLang="ko-KR" dirty="0" smtClean="0"/>
                <a:t>.</a:t>
              </a:r>
              <a:endParaRPr lang="ko-KR" altLang="en-US" dirty="0"/>
            </a:p>
          </p:txBody>
        </p:sp>
      </p:grpSp>
      <p:sp>
        <p:nvSpPr>
          <p:cNvPr id="28" name="직사각형 27"/>
          <p:cNvSpPr/>
          <p:nvPr/>
        </p:nvSpPr>
        <p:spPr>
          <a:xfrm>
            <a:off x="4283859" y="4402866"/>
            <a:ext cx="415498" cy="4523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rgbClr val="FF0000"/>
                </a:solidFill>
              </a:rPr>
              <a:t>③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29" name="직사각형 28"/>
          <p:cNvSpPr/>
          <p:nvPr/>
        </p:nvSpPr>
        <p:spPr>
          <a:xfrm>
            <a:off x="4283859" y="5598559"/>
            <a:ext cx="415498" cy="4523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ja-JP" altLang="en-US" dirty="0" smtClean="0">
                <a:solidFill>
                  <a:srgbClr val="FF0000"/>
                </a:solidFill>
              </a:rPr>
              <a:t>④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903465" y="155679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かね</a:t>
            </a:r>
            <a:endParaRPr lang="ko-KR" altLang="en-US" sz="800" dirty="0"/>
          </a:p>
        </p:txBody>
      </p:sp>
      <p:sp>
        <p:nvSpPr>
          <p:cNvPr id="31" name="TextBox 30"/>
          <p:cNvSpPr txBox="1"/>
          <p:nvPr/>
        </p:nvSpPr>
        <p:spPr>
          <a:xfrm>
            <a:off x="5508848" y="1556792"/>
            <a:ext cx="576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32" name="TextBox 31"/>
          <p:cNvSpPr txBox="1"/>
          <p:nvPr/>
        </p:nvSpPr>
        <p:spPr>
          <a:xfrm>
            <a:off x="4677916" y="2248297"/>
            <a:ext cx="6861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にん</a:t>
            </a:r>
            <a:r>
              <a:rPr lang="ko-KR" altLang="en-US" sz="800" dirty="0" smtClean="0"/>
              <a:t> </a:t>
            </a:r>
            <a:r>
              <a:rPr lang="ja-JP" altLang="en-US" sz="800" dirty="0" smtClean="0"/>
              <a:t>ずう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306544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8" grpId="0"/>
      <p:bldP spid="2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364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</a:t>
            </a:r>
            <a:r>
              <a:rPr lang="ko-KR" altLang="en-US" sz="1400" dirty="0" smtClean="0"/>
              <a:t> 그림을 보면서 보기와 같이 동사를 알맞게 바꾸어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33" name="그림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4252" y="1570867"/>
            <a:ext cx="819150" cy="419100"/>
          </a:xfrm>
          <a:prstGeom prst="rect">
            <a:avLst/>
          </a:prstGeom>
        </p:spPr>
      </p:pic>
      <p:sp>
        <p:nvSpPr>
          <p:cNvPr id="34" name="모서리가 둥근 직사각형 33"/>
          <p:cNvSpPr/>
          <p:nvPr/>
        </p:nvSpPr>
        <p:spPr>
          <a:xfrm>
            <a:off x="4038228" y="1975455"/>
            <a:ext cx="4824536" cy="1152128"/>
          </a:xfrm>
          <a:prstGeom prst="roundRect">
            <a:avLst/>
          </a:prstGeom>
          <a:noFill/>
          <a:ln w="127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友だちと　ケーキを　</a:t>
            </a:r>
            <a:r>
              <a:rPr lang="ja-JP" altLang="en-US" u="sng" dirty="0" smtClean="0">
                <a:solidFill>
                  <a:schemeClr val="tx1"/>
                </a:solidFill>
              </a:rPr>
              <a:t>たべながら</a:t>
            </a:r>
            <a:r>
              <a:rPr lang="ja-JP" altLang="en-US" dirty="0" smtClean="0">
                <a:solidFill>
                  <a:schemeClr val="tx1"/>
                </a:solidFill>
              </a:rPr>
              <a:t>、はなします。</a:t>
            </a:r>
            <a:endParaRPr lang="ko-KR" altLang="en-US" dirty="0">
              <a:solidFill>
                <a:schemeClr val="tx1"/>
              </a:solidFill>
            </a:endParaRPr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56" y="1798929"/>
            <a:ext cx="3639387" cy="40672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38228" y="3504093"/>
            <a:ext cx="4926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  <a:latin typeface="ＭＳ Ｐゴシック"/>
              </a:rPr>
              <a:t>➊</a:t>
            </a:r>
            <a:r>
              <a:rPr lang="ja-JP" altLang="en-US" dirty="0" smtClean="0"/>
              <a:t>　ジュースを、</a:t>
            </a:r>
            <a:r>
              <a:rPr lang="ja-JP" altLang="en-US" u="sng" dirty="0" smtClean="0"/>
              <a:t>　　　　　　　　　</a:t>
            </a:r>
            <a:r>
              <a:rPr lang="ja-JP" altLang="en-US" dirty="0" smtClean="0"/>
              <a:t>、本を　よみます。</a:t>
            </a:r>
            <a:endParaRPr lang="ko-KR" altLang="en-US" dirty="0"/>
          </a:p>
        </p:txBody>
      </p:sp>
      <p:sp>
        <p:nvSpPr>
          <p:cNvPr id="35" name="TextBox 34"/>
          <p:cNvSpPr txBox="1"/>
          <p:nvPr/>
        </p:nvSpPr>
        <p:spPr>
          <a:xfrm>
            <a:off x="5723283" y="3461459"/>
            <a:ext cx="1585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のみながら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038228" y="4950673"/>
            <a:ext cx="4926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  <a:latin typeface="ＭＳ Ｐゴシック"/>
              </a:rPr>
              <a:t>➋</a:t>
            </a:r>
            <a:r>
              <a:rPr lang="ja-JP" altLang="en-US" dirty="0" smtClean="0"/>
              <a:t>　りょうりを、</a:t>
            </a:r>
            <a:r>
              <a:rPr lang="ja-JP" altLang="en-US" u="sng" dirty="0" smtClean="0"/>
              <a:t>　　　　　　　　　</a:t>
            </a:r>
            <a:r>
              <a:rPr lang="ja-JP" altLang="en-US" dirty="0" smtClean="0"/>
              <a:t>、うたを　うたいます。</a:t>
            </a:r>
            <a:endParaRPr lang="ko-KR" altLang="en-US" dirty="0"/>
          </a:p>
        </p:txBody>
      </p:sp>
      <p:sp>
        <p:nvSpPr>
          <p:cNvPr id="38" name="TextBox 37"/>
          <p:cNvSpPr txBox="1"/>
          <p:nvPr/>
        </p:nvSpPr>
        <p:spPr>
          <a:xfrm>
            <a:off x="5785766" y="4914314"/>
            <a:ext cx="1585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しながら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6" name="모서리가 둥근 직사각형 5"/>
          <p:cNvSpPr/>
          <p:nvPr/>
        </p:nvSpPr>
        <p:spPr>
          <a:xfrm>
            <a:off x="6156176" y="2769852"/>
            <a:ext cx="1008112" cy="44312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たべる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39" name="모서리가 둥근 직사각형 38"/>
          <p:cNvSpPr/>
          <p:nvPr/>
        </p:nvSpPr>
        <p:spPr>
          <a:xfrm>
            <a:off x="5902052" y="3874355"/>
            <a:ext cx="1008112" cy="44312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のむ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0" name="모서리가 둥근 직사각형 39"/>
          <p:cNvSpPr/>
          <p:nvPr/>
        </p:nvSpPr>
        <p:spPr>
          <a:xfrm>
            <a:off x="5752703" y="5331271"/>
            <a:ext cx="1008112" cy="44312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>
                <a:solidFill>
                  <a:schemeClr val="tx1"/>
                </a:solidFill>
              </a:rPr>
              <a:t>す</a:t>
            </a:r>
            <a:r>
              <a:rPr lang="ja-JP" altLang="en-US" dirty="0" smtClean="0">
                <a:solidFill>
                  <a:schemeClr val="tx1"/>
                </a:solidFill>
              </a:rPr>
              <a:t>る</a:t>
            </a:r>
            <a:endParaRPr lang="ko-KR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69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お金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入れる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人数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ボタン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りょうきん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きっぷ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おつり</a:t>
            </a:r>
            <a:endParaRPr lang="en-US" altLang="ja-JP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55776" y="980727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넣다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인원수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버튼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누르다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요금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표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거스름돈</a:t>
            </a:r>
            <a:endParaRPr lang="en-US" altLang="ko-KR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427984" y="980726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とる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はなす</a:t>
            </a:r>
            <a:endParaRPr lang="en-US" altLang="ja-JP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altLang="ja-JP" dirty="0"/>
          </a:p>
          <a:p>
            <a:pPr marL="285750" indent="-285750">
              <a:buFont typeface="Arial" pitchFamily="34" charset="0"/>
              <a:buChar char="•"/>
            </a:pPr>
            <a:r>
              <a:rPr lang="ja-JP" altLang="en-US" dirty="0" smtClean="0"/>
              <a:t>ジュース</a:t>
            </a:r>
            <a:endParaRPr lang="en-US" altLang="ja-JP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6516216" y="980725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/>
              <a:t>꺼내다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이야기하다</a:t>
            </a:r>
            <a:endParaRPr lang="en-US" altLang="ko-KR" dirty="0" smtClean="0"/>
          </a:p>
          <a:p>
            <a:endParaRPr lang="en-US" altLang="ko-KR" dirty="0"/>
          </a:p>
          <a:p>
            <a:r>
              <a:rPr lang="ko-KR" altLang="en-US" dirty="0" smtClean="0"/>
              <a:t>주스</a:t>
            </a:r>
            <a:endParaRPr lang="en-US" altLang="ko-KR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46051" y="141277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8" name="TextBox 7"/>
          <p:cNvSpPr txBox="1"/>
          <p:nvPr/>
        </p:nvSpPr>
        <p:spPr>
          <a:xfrm>
            <a:off x="933500" y="853953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かね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707951" y="195534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にんずう</a:t>
            </a:r>
            <a:endParaRPr lang="ko-KR" altLang="en-US" sz="800" dirty="0"/>
          </a:p>
        </p:txBody>
      </p:sp>
    </p:spTree>
    <p:extLst>
      <p:ext uri="{BB962C8B-B14F-4D97-AF65-F5344CB8AC3E}">
        <p14:creationId xmlns:p14="http://schemas.microsoft.com/office/powerpoint/2010/main" val="156506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4244715" cy="648072"/>
            <a:chOff x="323528" y="1484784"/>
            <a:chExt cx="4244715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01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35269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ko-KR" altLang="en-US" dirty="0" smtClean="0"/>
                <a:t>동사의 </a:t>
              </a:r>
              <a:r>
                <a:rPr lang="ja-JP" altLang="en-US" dirty="0" smtClean="0"/>
                <a:t>て</a:t>
              </a:r>
              <a:r>
                <a:rPr lang="ko-KR" altLang="en-US" dirty="0" smtClean="0"/>
                <a:t>형 </a:t>
              </a:r>
              <a:r>
                <a:rPr lang="en-US" altLang="ko-KR" dirty="0" smtClean="0"/>
                <a:t>(~</a:t>
              </a:r>
              <a:r>
                <a:rPr lang="ko-KR" altLang="en-US" dirty="0" smtClean="0"/>
                <a:t>하고</a:t>
              </a:r>
              <a:r>
                <a:rPr lang="en-US" altLang="ko-KR" dirty="0" smtClean="0"/>
                <a:t>, ~</a:t>
              </a:r>
              <a:r>
                <a:rPr lang="ko-KR" altLang="en-US" dirty="0" smtClean="0"/>
                <a:t>해서</a:t>
              </a:r>
              <a:r>
                <a:rPr lang="en-US" altLang="ko-KR" dirty="0" smtClean="0"/>
                <a:t>, ~</a:t>
              </a:r>
              <a:r>
                <a:rPr lang="ko-KR" altLang="en-US" dirty="0" smtClean="0"/>
                <a:t>해</a:t>
              </a:r>
              <a:r>
                <a:rPr lang="en-US" altLang="ko-KR" dirty="0" smtClean="0"/>
                <a:t>)</a:t>
              </a:r>
            </a:p>
          </p:txBody>
        </p:sp>
      </p:grpSp>
      <p:graphicFrame>
        <p:nvGraphicFramePr>
          <p:cNvPr id="5" name="표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5978457"/>
              </p:ext>
            </p:extLst>
          </p:nvPr>
        </p:nvGraphicFramePr>
        <p:xfrm>
          <a:off x="323528" y="2276873"/>
          <a:ext cx="8568952" cy="46094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  <a:gridCol w="3816424"/>
                <a:gridCol w="1692188"/>
                <a:gridCol w="1692188"/>
              </a:tblGrid>
              <a:tr h="291129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동사 종류</a:t>
                      </a:r>
                      <a:endParaRPr lang="ko-KR" altLang="en-US" sz="1400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활용 방법</a:t>
                      </a:r>
                      <a:endParaRPr lang="ko-KR" altLang="en-US" sz="1400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기본형</a:t>
                      </a:r>
                      <a:endParaRPr lang="ko-KR" altLang="en-US" sz="1400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400" dirty="0" smtClean="0"/>
                        <a:t>예</a:t>
                      </a:r>
                      <a:endParaRPr lang="ko-KR" altLang="en-US" sz="1400" dirty="0"/>
                    </a:p>
                  </a:txBody>
                  <a:tcPr anchor="ctr">
                    <a:solidFill>
                      <a:srgbClr val="36B4A5"/>
                    </a:solidFill>
                  </a:tcPr>
                </a:tc>
              </a:tr>
              <a:tr h="459509">
                <a:tc rowSpan="5"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1</a:t>
                      </a:r>
                      <a:r>
                        <a:rPr lang="ko-KR" altLang="en-US" sz="1400" dirty="0" smtClean="0"/>
                        <a:t>그룹 동사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～う・～つ・～る</a:t>
                      </a:r>
                      <a:r>
                        <a:rPr lang="ko-KR" altLang="en-US" sz="1400" dirty="0" smtClean="0"/>
                        <a:t> </a:t>
                      </a:r>
                      <a:r>
                        <a:rPr lang="ja-JP" altLang="en-US" sz="1400" dirty="0" smtClean="0"/>
                        <a:t>→ ～って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買う　</a:t>
                      </a:r>
                      <a:r>
                        <a:rPr lang="ko-KR" altLang="en-US" sz="1400" dirty="0" smtClean="0"/>
                        <a:t>사다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買って</a:t>
                      </a:r>
                      <a:endParaRPr lang="ko-KR" altLang="en-US" sz="1400" dirty="0"/>
                    </a:p>
                  </a:txBody>
                  <a:tcPr anchor="ctr"/>
                </a:tc>
              </a:tr>
              <a:tr h="459509">
                <a:tc vMerge="1">
                  <a:txBody>
                    <a:bodyPr/>
                    <a:lstStyle/>
                    <a:p>
                      <a:pPr algn="ctr" latinLnBrk="1"/>
                      <a:endParaRPr lang="ko-KR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～ぬ・～ぶ・～む → ～んて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飲む</a:t>
                      </a:r>
                      <a:r>
                        <a:rPr lang="ko-KR" altLang="en-US" sz="1400" dirty="0" smtClean="0"/>
                        <a:t> 마시다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飲んで</a:t>
                      </a:r>
                      <a:endParaRPr lang="ko-KR" altLang="en-US" sz="1400" dirty="0"/>
                    </a:p>
                  </a:txBody>
                  <a:tcPr anchor="ctr"/>
                </a:tc>
              </a:tr>
              <a:tr h="698710">
                <a:tc vMerge="1">
                  <a:txBody>
                    <a:bodyPr/>
                    <a:lstStyle/>
                    <a:p>
                      <a:pPr algn="ctr" latinLnBrk="1"/>
                      <a:endParaRPr lang="ko-KR" altLang="en-US" dirty="0"/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～く</a:t>
                      </a:r>
                      <a:r>
                        <a:rPr lang="ko-KR" altLang="en-US" sz="1400" dirty="0" smtClean="0"/>
                        <a:t> </a:t>
                      </a:r>
                      <a:r>
                        <a:rPr lang="ja-JP" altLang="en-US" sz="1400" dirty="0" smtClean="0"/>
                        <a:t>→ ～いて</a:t>
                      </a:r>
                      <a:endParaRPr lang="en-US" altLang="ja-JP" sz="1400" dirty="0" smtClean="0"/>
                    </a:p>
                    <a:p>
                      <a:pPr marL="0" marR="0" indent="0" algn="ctr" defTabSz="914400" rtl="0" eaLnBrk="1" fontAlgn="auto" latinLnBrk="1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ja-JP" altLang="en-US" sz="1400" dirty="0" smtClean="0"/>
                        <a:t>～ぐ → ～いで</a:t>
                      </a:r>
                      <a:endParaRPr lang="ko-KR" altLang="en-US" sz="14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聞く</a:t>
                      </a:r>
                      <a:r>
                        <a:rPr lang="ko-KR" altLang="en-US" sz="1400" dirty="0" smtClean="0"/>
                        <a:t> 듣다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およぐ</a:t>
                      </a:r>
                      <a:r>
                        <a:rPr lang="ko-KR" altLang="en-US" sz="1400" dirty="0" smtClean="0"/>
                        <a:t> 헤엄치다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聞いて</a:t>
                      </a:r>
                      <a:endParaRPr lang="en-US" altLang="ja-JP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およいで</a:t>
                      </a:r>
                      <a:endParaRPr lang="ko-KR" altLang="en-US" sz="1400" dirty="0"/>
                    </a:p>
                  </a:txBody>
                  <a:tcPr anchor="ctr"/>
                </a:tc>
              </a:tr>
              <a:tr h="459509">
                <a:tc vMerge="1">
                  <a:txBody>
                    <a:bodyPr/>
                    <a:lstStyle/>
                    <a:p>
                      <a:pPr algn="ctr" latinLnBrk="1"/>
                      <a:endParaRPr lang="ko-KR" altLang="en-US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*</a:t>
                      </a:r>
                      <a:r>
                        <a:rPr lang="ko-KR" altLang="en-US" sz="1400" dirty="0" smtClean="0"/>
                        <a:t>예외 </a:t>
                      </a:r>
                      <a:r>
                        <a:rPr lang="ja-JP" altLang="en-US" sz="1400" dirty="0" smtClean="0"/>
                        <a:t>行く　</a:t>
                      </a:r>
                      <a:r>
                        <a:rPr lang="ko-KR" altLang="en-US" sz="1400" dirty="0" smtClean="0"/>
                        <a:t>가다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行って</a:t>
                      </a:r>
                      <a:endParaRPr lang="ko-KR" altLang="en-US" sz="1400" dirty="0"/>
                    </a:p>
                  </a:txBody>
                  <a:tcPr anchor="ctr"/>
                </a:tc>
              </a:tr>
              <a:tr h="698710">
                <a:tc vMerge="1"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1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ja-JP" altLang="en-US" sz="1400" dirty="0" smtClean="0"/>
                        <a:t>～す → ～して</a:t>
                      </a:r>
                      <a:endParaRPr lang="ko-KR" altLang="en-US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話す　</a:t>
                      </a:r>
                      <a:r>
                        <a:rPr lang="ko-KR" altLang="en-US" sz="1400" dirty="0" smtClean="0"/>
                        <a:t>이야기하다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話して</a:t>
                      </a:r>
                      <a:endParaRPr lang="ko-KR" altLang="en-US" sz="1400" dirty="0"/>
                    </a:p>
                  </a:txBody>
                  <a:tcPr anchor="ctr"/>
                </a:tc>
              </a:tr>
              <a:tr h="698710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2</a:t>
                      </a:r>
                      <a:r>
                        <a:rPr lang="ko-KR" altLang="en-US" sz="1400" dirty="0" smtClean="0"/>
                        <a:t>그룹 동사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～る → ～て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見る</a:t>
                      </a:r>
                      <a:r>
                        <a:rPr lang="ko-KR" altLang="en-US" sz="1400" dirty="0" smtClean="0"/>
                        <a:t> 보다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食べる</a:t>
                      </a:r>
                      <a:r>
                        <a:rPr lang="ko-KR" altLang="en-US" sz="1400" dirty="0" smtClean="0"/>
                        <a:t> 먹다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見て</a:t>
                      </a:r>
                      <a:endParaRPr lang="en-US" altLang="ja-JP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食べて</a:t>
                      </a:r>
                      <a:endParaRPr lang="ko-KR" altLang="en-US" sz="1400" dirty="0"/>
                    </a:p>
                  </a:txBody>
                  <a:tcPr anchor="ctr"/>
                </a:tc>
              </a:tr>
              <a:tr h="698710"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en-US" altLang="ko-KR" sz="1400" dirty="0" smtClean="0"/>
                        <a:t>3</a:t>
                      </a:r>
                      <a:r>
                        <a:rPr lang="ko-KR" altLang="en-US" sz="1400" dirty="0" smtClean="0"/>
                        <a:t>그룹 동사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ko-KR" altLang="en-US" sz="1400" dirty="0" smtClean="0"/>
                        <a:t>불규칙 활용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する　</a:t>
                      </a:r>
                      <a:r>
                        <a:rPr lang="ko-KR" altLang="en-US" sz="1400" dirty="0" smtClean="0"/>
                        <a:t>먹다</a:t>
                      </a:r>
                      <a:endParaRPr lang="en-US" altLang="ko-KR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来る</a:t>
                      </a:r>
                      <a:r>
                        <a:rPr lang="ko-KR" altLang="en-US" sz="1400" dirty="0" smtClean="0"/>
                        <a:t> 오다</a:t>
                      </a:r>
                      <a:endParaRPr lang="ko-KR" alt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して</a:t>
                      </a:r>
                      <a:endParaRPr lang="en-US" altLang="ja-JP" sz="1400" dirty="0" smtClean="0"/>
                    </a:p>
                    <a:p>
                      <a:pPr algn="ctr" latinLnBrk="1">
                        <a:lnSpc>
                          <a:spcPct val="150000"/>
                        </a:lnSpc>
                      </a:pPr>
                      <a:r>
                        <a:rPr lang="ja-JP" altLang="en-US" sz="1400" dirty="0" smtClean="0"/>
                        <a:t>来て</a:t>
                      </a:r>
                      <a:endParaRPr lang="ko-KR" altLang="en-US" sz="14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3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3063301" cy="648072"/>
            <a:chOff x="323528" y="1484784"/>
            <a:chExt cx="3063301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02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234551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～て　いる</a:t>
              </a:r>
              <a:r>
                <a:rPr lang="ko-KR" altLang="en-US" dirty="0" smtClean="0"/>
                <a:t> </a:t>
              </a:r>
              <a:r>
                <a:rPr lang="en-US" altLang="ko-KR" dirty="0"/>
                <a:t>: ~</a:t>
              </a:r>
              <a:r>
                <a:rPr lang="ko-KR" altLang="en-US" dirty="0"/>
                <a:t>고 </a:t>
              </a:r>
              <a:r>
                <a:rPr lang="ko-KR" altLang="en-US" dirty="0" smtClean="0"/>
                <a:t>있다</a:t>
              </a:r>
              <a:endParaRPr lang="en-US" altLang="ko-KR" dirty="0"/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323528" y="2339588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だんごを　食べ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て　います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경단을 먹고 있습니다</a:t>
            </a:r>
            <a:r>
              <a:rPr lang="en-US" altLang="ko-KR" dirty="0" smtClean="0"/>
              <a:t>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grpSp>
        <p:nvGrpSpPr>
          <p:cNvPr id="8" name="그룹 7"/>
          <p:cNvGrpSpPr/>
          <p:nvPr/>
        </p:nvGrpSpPr>
        <p:grpSpPr>
          <a:xfrm>
            <a:off x="323528" y="3218463"/>
            <a:ext cx="4196624" cy="648072"/>
            <a:chOff x="323528" y="1484784"/>
            <a:chExt cx="4196624" cy="648072"/>
          </a:xfrm>
        </p:grpSpPr>
        <p:sp>
          <p:nvSpPr>
            <p:cNvPr id="9" name="모서리가 둥근 직사각형 8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</a:t>
              </a:r>
              <a:r>
                <a:rPr lang="en-US" altLang="ja-JP" dirty="0" smtClean="0"/>
                <a:t>3</a:t>
              </a:r>
              <a:endParaRPr lang="en-US" altLang="ko-KR" dirty="0" smtClean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041315" y="1624154"/>
              <a:ext cx="34788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～ながら</a:t>
              </a:r>
              <a:r>
                <a:rPr lang="ko-KR" altLang="en-US" dirty="0" smtClean="0"/>
                <a:t> </a:t>
              </a:r>
              <a:r>
                <a:rPr lang="en-US" altLang="ko-KR" dirty="0" smtClean="0"/>
                <a:t>: ~(</a:t>
              </a:r>
              <a:r>
                <a:rPr lang="ko-KR" altLang="en-US" dirty="0" smtClean="0"/>
                <a:t>하</a:t>
              </a:r>
              <a:r>
                <a:rPr lang="en-US" altLang="ko-KR" dirty="0" smtClean="0"/>
                <a:t>)</a:t>
              </a:r>
              <a:r>
                <a:rPr lang="ko-KR" altLang="en-US" dirty="0" smtClean="0"/>
                <a:t>면서 </a:t>
              </a:r>
              <a:r>
                <a:rPr lang="en-US" altLang="ko-KR" dirty="0" smtClean="0"/>
                <a:t>(</a:t>
              </a:r>
              <a:r>
                <a:rPr lang="ko-KR" altLang="en-US" dirty="0" smtClean="0"/>
                <a:t>동시 동작</a:t>
              </a:r>
              <a:r>
                <a:rPr lang="en-US" altLang="ko-KR" dirty="0" smtClean="0"/>
                <a:t>)</a:t>
              </a:r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323528" y="4073267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テレビを　見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ながら</a:t>
            </a:r>
            <a:r>
              <a:rPr lang="ja-JP" altLang="en-US" dirty="0" smtClean="0"/>
              <a:t>　ごはんを　食べます。</a:t>
            </a:r>
            <a:r>
              <a:rPr lang="ko-KR" altLang="en-US" dirty="0" smtClean="0"/>
              <a:t> 텔레비전을 보면서 밥을 먹습니다</a:t>
            </a:r>
            <a:r>
              <a:rPr lang="en-US" altLang="ko-KR" dirty="0" smtClean="0"/>
              <a:t>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grpSp>
        <p:nvGrpSpPr>
          <p:cNvPr id="12" name="그룹 11"/>
          <p:cNvGrpSpPr/>
          <p:nvPr/>
        </p:nvGrpSpPr>
        <p:grpSpPr>
          <a:xfrm>
            <a:off x="323528" y="5022468"/>
            <a:ext cx="3231617" cy="648072"/>
            <a:chOff x="323528" y="1484784"/>
            <a:chExt cx="3231617" cy="648072"/>
          </a:xfrm>
        </p:grpSpPr>
        <p:sp>
          <p:nvSpPr>
            <p:cNvPr id="13" name="모서리가 둥근 직사각형 12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</a:t>
              </a:r>
              <a:r>
                <a:rPr lang="en-US" altLang="ja-JP" dirty="0" smtClean="0"/>
                <a:t>4</a:t>
              </a:r>
              <a:endParaRPr lang="en-US" altLang="ko-KR" dirty="0" smtClean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041315" y="1624154"/>
              <a:ext cx="25138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～でしょう</a:t>
              </a:r>
              <a:r>
                <a:rPr lang="ko-KR" altLang="en-US" dirty="0" smtClean="0"/>
                <a:t> </a:t>
              </a:r>
              <a:r>
                <a:rPr lang="en-US" altLang="ko-KR" dirty="0" smtClean="0"/>
                <a:t>: ~</a:t>
              </a:r>
              <a:r>
                <a:rPr lang="ko-KR" altLang="en-US" dirty="0" smtClean="0"/>
                <a:t>해 주세요</a:t>
              </a:r>
              <a:endParaRPr lang="en-US" altLang="ko-KR" dirty="0" smtClean="0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323528" y="5877272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ボタンを　おし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て　ください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버튼을 눌러 주세요</a:t>
            </a:r>
            <a:r>
              <a:rPr lang="en-US" altLang="ko-KR" dirty="0" smtClean="0"/>
              <a:t>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84598" y="2402949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/>
              <a:t>た</a:t>
            </a:r>
            <a:endParaRPr lang="en-US" altLang="ko-KR" sz="700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356023" y="4130030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み</a:t>
            </a:r>
            <a:endParaRPr lang="en-US" altLang="ko-KR" sz="700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3339121" y="4130030"/>
            <a:ext cx="43204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た</a:t>
            </a:r>
            <a:endParaRPr lang="en-US" altLang="ko-KR" sz="700" dirty="0" smtClean="0"/>
          </a:p>
        </p:txBody>
      </p:sp>
    </p:spTree>
    <p:extLst>
      <p:ext uri="{BB962C8B-B14F-4D97-AF65-F5344CB8AC3E}">
        <p14:creationId xmlns:p14="http://schemas.microsoft.com/office/powerpoint/2010/main" val="138236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323528" y="1484784"/>
            <a:ext cx="2715450" cy="648072"/>
            <a:chOff x="323528" y="1484784"/>
            <a:chExt cx="2715450" cy="648072"/>
          </a:xfrm>
        </p:grpSpPr>
        <p:sp>
          <p:nvSpPr>
            <p:cNvPr id="2" name="모서리가 둥근 직사각형 1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04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041315" y="1624154"/>
              <a:ext cx="19976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～たい</a:t>
              </a:r>
              <a:r>
                <a:rPr lang="ko-KR" altLang="en-US" dirty="0" smtClean="0"/>
                <a:t> </a:t>
              </a:r>
              <a:r>
                <a:rPr lang="en-US" altLang="ko-KR" dirty="0" smtClean="0"/>
                <a:t>: ~</a:t>
              </a:r>
              <a:r>
                <a:rPr lang="ko-KR" altLang="en-US" dirty="0" smtClean="0"/>
                <a:t>고 싶다</a:t>
              </a:r>
              <a:endParaRPr lang="en-US" altLang="ko-KR" dirty="0" smtClean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323528" y="2339588"/>
            <a:ext cx="8640960" cy="556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私も　行き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たい</a:t>
            </a:r>
            <a:r>
              <a:rPr lang="ja-JP" altLang="en-US" dirty="0" smtClean="0"/>
              <a:t>です。</a:t>
            </a:r>
            <a:r>
              <a:rPr lang="ko-KR" altLang="en-US" dirty="0" smtClean="0"/>
              <a:t> 저도 가고 싶습니다</a:t>
            </a:r>
            <a:r>
              <a:rPr lang="en-US" altLang="ko-KR" dirty="0" smtClean="0"/>
              <a:t>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81125" y="237845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 smtClean="0"/>
              <a:t>い</a:t>
            </a:r>
            <a:endParaRPr lang="ko-KR" alt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270570" y="237845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800" dirty="0"/>
              <a:t>わた</a:t>
            </a:r>
            <a:r>
              <a:rPr lang="ja-JP" altLang="en-US" sz="800" dirty="0" smtClean="0"/>
              <a:t>し</a:t>
            </a:r>
            <a:endParaRPr lang="ko-KR" altLang="en-US" sz="800" dirty="0"/>
          </a:p>
        </p:txBody>
      </p:sp>
      <p:grpSp>
        <p:nvGrpSpPr>
          <p:cNvPr id="10" name="그룹 9"/>
          <p:cNvGrpSpPr/>
          <p:nvPr/>
        </p:nvGrpSpPr>
        <p:grpSpPr>
          <a:xfrm>
            <a:off x="323528" y="3572947"/>
            <a:ext cx="2919031" cy="648072"/>
            <a:chOff x="323528" y="1484784"/>
            <a:chExt cx="2919031" cy="648072"/>
          </a:xfrm>
        </p:grpSpPr>
        <p:sp>
          <p:nvSpPr>
            <p:cNvPr id="11" name="모서리가 둥근 직사각형 10"/>
            <p:cNvSpPr/>
            <p:nvPr/>
          </p:nvSpPr>
          <p:spPr>
            <a:xfrm>
              <a:off x="323528" y="1484784"/>
              <a:ext cx="648072" cy="648072"/>
            </a:xfrm>
            <a:prstGeom prst="roundRect">
              <a:avLst/>
            </a:prstGeom>
            <a:solidFill>
              <a:srgbClr val="35B1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dirty="0" smtClean="0"/>
                <a:t>0</a:t>
              </a:r>
              <a:r>
                <a:rPr lang="en-US" altLang="ja-JP" dirty="0" smtClean="0"/>
                <a:t>5</a:t>
              </a:r>
              <a:endParaRPr lang="en-US" altLang="ko-KR" dirty="0" smtClean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41315" y="1624154"/>
              <a:ext cx="22012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ja-JP" altLang="en-US" dirty="0" smtClean="0"/>
                <a:t>～でしょう</a:t>
              </a:r>
              <a:r>
                <a:rPr lang="ko-KR" altLang="en-US" dirty="0" smtClean="0"/>
                <a:t> </a:t>
              </a:r>
              <a:r>
                <a:rPr lang="en-US" altLang="ko-KR" dirty="0" smtClean="0"/>
                <a:t>: ~</a:t>
              </a:r>
              <a:r>
                <a:rPr lang="ko-KR" altLang="en-US" dirty="0" smtClean="0"/>
                <a:t>겠지요</a:t>
              </a:r>
              <a:endParaRPr lang="en-US" altLang="ko-KR" dirty="0" smtClean="0"/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323528" y="4427751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ja-JP" altLang="en-US" dirty="0" smtClean="0"/>
              <a:t>さっぽろは　ゆきに　なる</a:t>
            </a:r>
            <a:r>
              <a:rPr lang="ja-JP" altLang="en-US" dirty="0" smtClean="0">
                <a:solidFill>
                  <a:schemeClr val="accent3">
                    <a:lumMod val="75000"/>
                  </a:schemeClr>
                </a:solidFill>
              </a:rPr>
              <a:t>でしょう</a:t>
            </a:r>
            <a:r>
              <a:rPr lang="ja-JP" altLang="en-US" dirty="0" smtClean="0"/>
              <a:t>。</a:t>
            </a:r>
            <a:r>
              <a:rPr lang="ko-KR" altLang="en-US" dirty="0" smtClean="0"/>
              <a:t> 삿포로는 눈이 내리겠습니다</a:t>
            </a:r>
            <a:r>
              <a:rPr lang="en-US" altLang="ko-KR" dirty="0" smtClean="0"/>
              <a:t>(</a:t>
            </a:r>
            <a:r>
              <a:rPr lang="ko-KR" altLang="en-US" dirty="0" smtClean="0"/>
              <a:t>내리겠지요</a:t>
            </a:r>
            <a:r>
              <a:rPr lang="en-US" altLang="ko-KR" dirty="0" smtClean="0"/>
              <a:t>).</a:t>
            </a:r>
            <a:endParaRPr lang="en-US" altLang="ko-KR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10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>
                <a:solidFill>
                  <a:schemeClr val="accent4"/>
                </a:solidFill>
              </a:rPr>
              <a:t>하쓰모데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새해가 밝으면 한 해 동안의 건강과 행운을 </a:t>
            </a:r>
            <a:r>
              <a:rPr lang="ko-KR" altLang="en-US" sz="1400" dirty="0" smtClean="0"/>
              <a:t>기원하기 </a:t>
            </a:r>
            <a:r>
              <a:rPr lang="ko-KR" altLang="en-US" sz="1400" dirty="0"/>
              <a:t>위해 신사나 사원으로 첫 참배를 </a:t>
            </a:r>
            <a:r>
              <a:rPr lang="ko-KR" altLang="en-US" sz="1400" dirty="0" smtClean="0"/>
              <a:t>가는데</a:t>
            </a:r>
            <a:r>
              <a:rPr lang="en-US" altLang="ko-KR" sz="1400" dirty="0"/>
              <a:t>, </a:t>
            </a:r>
            <a:r>
              <a:rPr lang="ko-KR" altLang="en-US" sz="1400" dirty="0"/>
              <a:t>이를 </a:t>
            </a:r>
            <a:r>
              <a:rPr lang="ko-KR" altLang="en-US" sz="1400" dirty="0" err="1"/>
              <a:t>하쓰모데</a:t>
            </a:r>
            <a:r>
              <a:rPr lang="en-US" altLang="ko-KR" sz="1400" dirty="0"/>
              <a:t>(</a:t>
            </a:r>
            <a:r>
              <a:rPr lang="ko-KR" altLang="en-US" sz="1400" dirty="0"/>
              <a:t>はつもうで</a:t>
            </a:r>
            <a:r>
              <a:rPr lang="en-US" altLang="ko-KR" sz="1400" dirty="0"/>
              <a:t>)</a:t>
            </a:r>
            <a:r>
              <a:rPr lang="ko-KR" altLang="en-US" sz="1400" dirty="0"/>
              <a:t>라고 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10097"/>
            <a:ext cx="6840760" cy="513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8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accent4"/>
                </a:solidFill>
              </a:rPr>
              <a:t>성인의 날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성인의 날</a:t>
            </a:r>
            <a:r>
              <a:rPr lang="en-US" altLang="ko-KR" sz="1400" dirty="0"/>
              <a:t>(1</a:t>
            </a:r>
            <a:r>
              <a:rPr lang="ko-KR" altLang="en-US" sz="1400" dirty="0"/>
              <a:t>월 두 번째 월요일</a:t>
            </a:r>
            <a:r>
              <a:rPr lang="en-US" altLang="ko-KR" sz="1400" dirty="0"/>
              <a:t>)</a:t>
            </a:r>
            <a:r>
              <a:rPr lang="ko-KR" altLang="en-US" sz="1400" dirty="0"/>
              <a:t>은 만 </a:t>
            </a:r>
            <a:r>
              <a:rPr lang="en-US" altLang="ko-KR" sz="1400" dirty="0"/>
              <a:t>20</a:t>
            </a:r>
            <a:r>
              <a:rPr lang="ko-KR" altLang="en-US" sz="1400" dirty="0" smtClean="0"/>
              <a:t>세가 되는 </a:t>
            </a:r>
            <a:r>
              <a:rPr lang="ko-KR" altLang="en-US" sz="1400" dirty="0"/>
              <a:t>젊은이들을 축하해 주는 날입니다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09936"/>
            <a:ext cx="6840760" cy="453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>
                <a:solidFill>
                  <a:schemeClr val="accent4"/>
                </a:solidFill>
              </a:rPr>
              <a:t>히나마쓰리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 err="1"/>
              <a:t>히나마쓰리</a:t>
            </a:r>
            <a:r>
              <a:rPr lang="en-US" altLang="ko-KR" sz="1400" dirty="0"/>
              <a:t>(3</a:t>
            </a:r>
            <a:r>
              <a:rPr lang="ko-KR" altLang="en-US" sz="1400" dirty="0"/>
              <a:t>월 </a:t>
            </a:r>
            <a:r>
              <a:rPr lang="en-US" altLang="ko-KR" sz="1400" dirty="0"/>
              <a:t>3</a:t>
            </a:r>
            <a:r>
              <a:rPr lang="ko-KR" altLang="en-US" sz="1400" dirty="0"/>
              <a:t>일</a:t>
            </a:r>
            <a:r>
              <a:rPr lang="en-US" altLang="ko-KR" sz="1400" dirty="0"/>
              <a:t>)</a:t>
            </a:r>
            <a:r>
              <a:rPr lang="ko-KR" altLang="en-US" sz="1400" dirty="0"/>
              <a:t>에는 계단식 단에 </a:t>
            </a:r>
            <a:r>
              <a:rPr lang="ko-KR" altLang="en-US" sz="1400" dirty="0" err="1" smtClean="0"/>
              <a:t>히나인형과</a:t>
            </a:r>
            <a:r>
              <a:rPr lang="ko-KR" altLang="en-US" sz="1400" dirty="0" smtClean="0"/>
              <a:t> </a:t>
            </a:r>
            <a:r>
              <a:rPr lang="ko-KR" altLang="en-US" sz="1400" dirty="0"/>
              <a:t>복숭아꽃을 장식하여 여자 아이의 </a:t>
            </a:r>
            <a:r>
              <a:rPr lang="ko-KR" altLang="en-US" sz="1400" dirty="0" smtClean="0"/>
              <a:t>건강과 </a:t>
            </a:r>
            <a:r>
              <a:rPr lang="ko-KR" altLang="en-US" sz="1400" dirty="0"/>
              <a:t>행복을 기원합니다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3822"/>
            <a:ext cx="6840760" cy="510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>
                <a:solidFill>
                  <a:schemeClr val="accent4"/>
                </a:solidFill>
              </a:rPr>
              <a:t>단고노셋쿠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 err="1"/>
              <a:t>단고노셋쿠</a:t>
            </a:r>
            <a:r>
              <a:rPr lang="en-US" altLang="ko-KR" sz="1400" dirty="0"/>
              <a:t>(5</a:t>
            </a:r>
            <a:r>
              <a:rPr lang="ko-KR" altLang="en-US" sz="1400" dirty="0"/>
              <a:t>월 </a:t>
            </a:r>
            <a:r>
              <a:rPr lang="en-US" altLang="ko-KR" sz="1400" dirty="0"/>
              <a:t>5</a:t>
            </a:r>
            <a:r>
              <a:rPr lang="ko-KR" altLang="en-US" sz="1400" dirty="0"/>
              <a:t>일</a:t>
            </a:r>
            <a:r>
              <a:rPr lang="en-US" altLang="ko-KR" sz="1400" dirty="0"/>
              <a:t>)</a:t>
            </a:r>
            <a:r>
              <a:rPr lang="ko-KR" altLang="en-US" sz="1400" dirty="0"/>
              <a:t>에는 잉어 모양의 </a:t>
            </a:r>
            <a:r>
              <a:rPr lang="ko-KR" altLang="en-US" sz="1400" dirty="0" smtClean="0"/>
              <a:t>깃발</a:t>
            </a:r>
            <a:r>
              <a:rPr lang="en-US" altLang="ko-KR" sz="1400" dirty="0" smtClean="0"/>
              <a:t>(</a:t>
            </a:r>
            <a:r>
              <a:rPr lang="ko-KR" altLang="en-US" sz="1400" dirty="0"/>
              <a:t>こいのぼり</a:t>
            </a:r>
            <a:r>
              <a:rPr lang="en-US" altLang="ko-KR" sz="1400" dirty="0"/>
              <a:t>)</a:t>
            </a:r>
            <a:r>
              <a:rPr lang="ko-KR" altLang="en-US" sz="1400" dirty="0"/>
              <a:t>을 매단 장대와 무사 인형을 </a:t>
            </a:r>
            <a:r>
              <a:rPr lang="ko-KR" altLang="en-US" sz="1400" dirty="0" smtClean="0"/>
              <a:t>장식하여 </a:t>
            </a:r>
            <a:r>
              <a:rPr lang="ko-KR" altLang="en-US" sz="1400" dirty="0"/>
              <a:t>남자 아이들의 출세와 건강을 </a:t>
            </a:r>
            <a:r>
              <a:rPr lang="ko-KR" altLang="en-US" sz="1400" dirty="0" smtClean="0"/>
              <a:t>기원합니다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95129"/>
            <a:ext cx="6840760" cy="456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>
                <a:solidFill>
                  <a:schemeClr val="accent4"/>
                </a:solidFill>
              </a:rPr>
              <a:t>세쓰분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/>
              <a:t>입춘 전날로 ‘</a:t>
            </a:r>
            <a:r>
              <a:rPr lang="ko-KR" altLang="en-US" sz="1400" dirty="0" err="1"/>
              <a:t>오니와</a:t>
            </a:r>
            <a:r>
              <a:rPr lang="ko-KR" altLang="en-US" sz="1400" dirty="0"/>
              <a:t> </a:t>
            </a:r>
            <a:r>
              <a:rPr lang="ko-KR" altLang="en-US" sz="1400" dirty="0" err="1"/>
              <a:t>소토</a:t>
            </a:r>
            <a:r>
              <a:rPr lang="en-US" altLang="ko-KR" sz="1400" dirty="0"/>
              <a:t>, </a:t>
            </a:r>
            <a:r>
              <a:rPr lang="ko-KR" altLang="en-US" sz="1400" dirty="0" err="1"/>
              <a:t>후쿠와</a:t>
            </a:r>
            <a:r>
              <a:rPr lang="ko-KR" altLang="en-US" sz="1400" dirty="0"/>
              <a:t> </a:t>
            </a:r>
            <a:r>
              <a:rPr lang="ko-KR" altLang="en-US" sz="1400" dirty="0" err="1"/>
              <a:t>우치</a:t>
            </a:r>
            <a:r>
              <a:rPr lang="ko-KR" altLang="en-US" sz="1400" dirty="0"/>
              <a:t>’라고 </a:t>
            </a:r>
            <a:r>
              <a:rPr lang="ko-KR" altLang="en-US" sz="1400" dirty="0" smtClean="0"/>
              <a:t>하면서 </a:t>
            </a:r>
            <a:r>
              <a:rPr lang="ko-KR" altLang="en-US" sz="1400" dirty="0"/>
              <a:t>볶은 콩을 뿌려 잡귀를 쫓아 냅니다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10097"/>
            <a:ext cx="6840760" cy="513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11760" y="476672"/>
            <a:ext cx="655272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>
                <a:solidFill>
                  <a:schemeClr val="accent4"/>
                </a:solidFill>
              </a:rPr>
              <a:t>시치고산</a:t>
            </a:r>
            <a:endParaRPr lang="en-US" altLang="ko-KR" dirty="0" smtClean="0">
              <a:solidFill>
                <a:schemeClr val="accent4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ko-KR" altLang="en-US" sz="1400" dirty="0" err="1"/>
              <a:t>시치고산</a:t>
            </a:r>
            <a:r>
              <a:rPr lang="en-US" altLang="ko-KR" sz="1400" dirty="0"/>
              <a:t>(</a:t>
            </a:r>
            <a:r>
              <a:rPr lang="ko-KR" altLang="en-US" sz="1400" dirty="0"/>
              <a:t>남자 아이는 </a:t>
            </a:r>
            <a:r>
              <a:rPr lang="en-US" altLang="ko-KR" sz="1400" dirty="0"/>
              <a:t>3</a:t>
            </a:r>
            <a:r>
              <a:rPr lang="ko-KR" altLang="en-US" sz="1400" dirty="0"/>
              <a:t>세와 </a:t>
            </a:r>
            <a:r>
              <a:rPr lang="en-US" altLang="ko-KR" sz="1400" dirty="0"/>
              <a:t>5</a:t>
            </a:r>
            <a:r>
              <a:rPr lang="ko-KR" altLang="en-US" sz="1400" dirty="0"/>
              <a:t>세</a:t>
            </a:r>
            <a:r>
              <a:rPr lang="en-US" altLang="ko-KR" sz="1400" dirty="0"/>
              <a:t>, </a:t>
            </a:r>
            <a:r>
              <a:rPr lang="ko-KR" altLang="en-US" sz="1400" dirty="0"/>
              <a:t>여자 </a:t>
            </a:r>
            <a:r>
              <a:rPr lang="ko-KR" altLang="en-US" sz="1400" dirty="0" smtClean="0"/>
              <a:t>아이는 </a:t>
            </a:r>
            <a:r>
              <a:rPr lang="en-US" altLang="ko-KR" sz="1400" dirty="0"/>
              <a:t>3</a:t>
            </a:r>
            <a:r>
              <a:rPr lang="ko-KR" altLang="en-US" sz="1400" dirty="0"/>
              <a:t>세와 </a:t>
            </a:r>
            <a:r>
              <a:rPr lang="en-US" altLang="ko-KR" sz="1400" dirty="0"/>
              <a:t>7</a:t>
            </a:r>
            <a:r>
              <a:rPr lang="ko-KR" altLang="en-US" sz="1400" dirty="0"/>
              <a:t>세가 되는 해</a:t>
            </a:r>
            <a:r>
              <a:rPr lang="en-US" altLang="ko-KR" sz="1400" dirty="0"/>
              <a:t>)</a:t>
            </a:r>
            <a:r>
              <a:rPr lang="ko-KR" altLang="en-US" sz="1400" dirty="0"/>
              <a:t>은 </a:t>
            </a:r>
            <a:r>
              <a:rPr lang="en-US" altLang="ko-KR" sz="1400" dirty="0"/>
              <a:t>11</a:t>
            </a:r>
            <a:r>
              <a:rPr lang="ko-KR" altLang="en-US" sz="1400" dirty="0"/>
              <a:t>월 </a:t>
            </a:r>
            <a:r>
              <a:rPr lang="en-US" altLang="ko-KR" sz="1400" dirty="0"/>
              <a:t>15</a:t>
            </a:r>
            <a:r>
              <a:rPr lang="ko-KR" altLang="en-US" sz="1400" dirty="0" smtClean="0"/>
              <a:t>일입니다</a:t>
            </a:r>
            <a:r>
              <a:rPr lang="en-US" altLang="ko-KR" sz="1400" dirty="0"/>
              <a:t>. </a:t>
            </a:r>
            <a:r>
              <a:rPr lang="ko-KR" altLang="en-US" sz="1400" dirty="0"/>
              <a:t>이날은 신사나 절을 찾아가 아이들의 </a:t>
            </a:r>
            <a:r>
              <a:rPr lang="ko-KR" altLang="en-US" sz="1400" dirty="0" smtClean="0"/>
              <a:t>건강과 </a:t>
            </a:r>
            <a:r>
              <a:rPr lang="ko-KR" altLang="en-US" sz="1400" dirty="0"/>
              <a:t>성장을 기원하고 축하해 줍니다</a:t>
            </a:r>
            <a:r>
              <a:rPr lang="en-US" altLang="ko-KR" sz="1400" dirty="0"/>
              <a:t>.</a:t>
            </a:r>
            <a:endParaRPr lang="ko-KR" altLang="en-US" sz="1400" dirty="0"/>
          </a:p>
        </p:txBody>
      </p:sp>
      <p:pic>
        <p:nvPicPr>
          <p:cNvPr id="3" name="그림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56207"/>
            <a:ext cx="3260636" cy="4884459"/>
          </a:xfrm>
          <a:prstGeom prst="rect">
            <a:avLst/>
          </a:prstGeom>
        </p:spPr>
      </p:pic>
      <p:pic>
        <p:nvPicPr>
          <p:cNvPr id="4" name="그림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6533">
            <a:off x="3469802" y="2756926"/>
            <a:ext cx="5184576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92" y="1799582"/>
            <a:ext cx="8318021" cy="473440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03648" y="1755507"/>
            <a:ext cx="1713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ko-KR" sz="1200" dirty="0" smtClean="0"/>
              <a:t>‘</a:t>
            </a:r>
            <a:r>
              <a:rPr lang="ko-KR" altLang="en-US" sz="1200" dirty="0" smtClean="0"/>
              <a:t>복은 안으로 들어오고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귀신은 밖으로 나가라</a:t>
            </a:r>
            <a:r>
              <a:rPr lang="en-US" altLang="ko-KR" sz="1200" dirty="0" smtClean="0"/>
              <a:t>’</a:t>
            </a:r>
            <a:endParaRPr lang="ko-KR" altLang="en-US" sz="1200" dirty="0"/>
          </a:p>
        </p:txBody>
      </p:sp>
      <p:pic>
        <p:nvPicPr>
          <p:cNvPr id="10" name="그림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16" y="908720"/>
            <a:ext cx="2498828" cy="5848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29219" y="1916832"/>
            <a:ext cx="1063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왜 콩을 뿌리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는 거야</a:t>
            </a:r>
            <a:r>
              <a:rPr lang="en-US" altLang="ko-KR" sz="1200" dirty="0" smtClean="0"/>
              <a:t>?</a:t>
            </a:r>
            <a:endParaRPr lang="ko-KR" altLang="en-US" sz="1200" dirty="0"/>
          </a:p>
        </p:txBody>
      </p:sp>
      <p:sp>
        <p:nvSpPr>
          <p:cNvPr id="11" name="직사각형 10"/>
          <p:cNvSpPr/>
          <p:nvPr/>
        </p:nvSpPr>
        <p:spPr>
          <a:xfrm>
            <a:off x="251520" y="4283571"/>
            <a:ext cx="15715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저걸 </a:t>
            </a:r>
            <a:r>
              <a:rPr lang="ko-KR" altLang="en-US" sz="1200" dirty="0" err="1" smtClean="0"/>
              <a:t>마메마키라고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하는데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입춘 전날에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액막이로 콩을</a:t>
            </a:r>
            <a:endParaRPr lang="en-US" altLang="ko-KR" sz="1200" dirty="0" smtClean="0"/>
          </a:p>
          <a:p>
            <a:pPr algn="just">
              <a:lnSpc>
                <a:spcPct val="150000"/>
              </a:lnSpc>
            </a:pPr>
            <a:r>
              <a:rPr lang="ko-KR" altLang="en-US" sz="1200" dirty="0" smtClean="0"/>
              <a:t>뿌리는 거야</a:t>
            </a:r>
            <a:r>
              <a:rPr lang="en-US" altLang="ko-KR" sz="1200" dirty="0"/>
              <a:t>.</a:t>
            </a:r>
            <a:endParaRPr lang="en-US" altLang="ko-KR" sz="12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7740352" y="1844824"/>
            <a:ext cx="1141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오늘이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err="1" smtClean="0"/>
              <a:t>세쓰분이거든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7774260" y="4305870"/>
            <a:ext cx="10422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1200" dirty="0" smtClean="0"/>
              <a:t>얘들아</a:t>
            </a:r>
            <a:r>
              <a:rPr lang="en-US" altLang="ko-KR" sz="1200" dirty="0" smtClean="0"/>
              <a:t>, </a:t>
            </a:r>
            <a:r>
              <a:rPr lang="ko-KR" altLang="en-US" sz="1200" dirty="0" smtClean="0"/>
              <a:t>자기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나이 정도의</a:t>
            </a:r>
            <a:endParaRPr lang="en-US" altLang="ko-KR" sz="1200" dirty="0" smtClean="0"/>
          </a:p>
          <a:p>
            <a:pPr>
              <a:lnSpc>
                <a:spcPct val="150000"/>
              </a:lnSpc>
            </a:pPr>
            <a:r>
              <a:rPr lang="ko-KR" altLang="en-US" sz="1200" dirty="0" smtClean="0"/>
              <a:t>콩을 먹으렴</a:t>
            </a:r>
            <a:r>
              <a:rPr lang="en-US" altLang="ko-KR" sz="1200" dirty="0" smtClean="0"/>
              <a:t>.</a:t>
            </a:r>
            <a:endParaRPr lang="ko-KR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24990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396787"/>
            <a:ext cx="80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err="1" smtClean="0"/>
              <a:t>히나마쓰리는</a:t>
            </a:r>
            <a:r>
              <a:rPr lang="ko-KR" altLang="en-US" dirty="0" smtClean="0"/>
              <a:t> 남자 아이의 건강과 출세를 기원하는 행사이다</a:t>
            </a:r>
            <a:r>
              <a:rPr lang="en-US" altLang="ko-KR" dirty="0" smtClean="0"/>
              <a:t>.</a:t>
            </a:r>
          </a:p>
          <a:p>
            <a:r>
              <a:rPr lang="en-US" altLang="ja-JP" dirty="0" smtClean="0"/>
              <a:t>(      )</a:t>
            </a:r>
            <a:endParaRPr lang="en-US" altLang="ko-KR" dirty="0"/>
          </a:p>
          <a:p>
            <a:endParaRPr lang="en-US" altLang="ko-KR" dirty="0"/>
          </a:p>
          <a:p>
            <a:r>
              <a:rPr lang="ko-KR" altLang="en-US" dirty="0" smtClean="0"/>
              <a:t>성인의 날은 </a:t>
            </a:r>
            <a:r>
              <a:rPr lang="en-US" altLang="ko-KR" dirty="0" smtClean="0"/>
              <a:t>1</a:t>
            </a:r>
            <a:r>
              <a:rPr lang="ko-KR" altLang="en-US" dirty="0" smtClean="0"/>
              <a:t>월 두 번째 일요일이다</a:t>
            </a:r>
            <a:r>
              <a:rPr lang="en-US" altLang="ko-KR" dirty="0" smtClean="0"/>
              <a:t>.</a:t>
            </a:r>
            <a:r>
              <a:rPr lang="ja-JP" altLang="en-US" dirty="0" smtClean="0"/>
              <a:t> </a:t>
            </a:r>
            <a:r>
              <a:rPr lang="en-US" altLang="ja-JP" dirty="0"/>
              <a:t>(      )</a:t>
            </a:r>
            <a:endParaRPr lang="ko-KR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539515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dirty="0" smtClean="0"/>
              <a:t>‘</a:t>
            </a:r>
            <a:r>
              <a:rPr lang="ko-KR" altLang="en-US" dirty="0" err="1" smtClean="0"/>
              <a:t>오니와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소토</a:t>
            </a:r>
            <a:r>
              <a:rPr lang="en-US" altLang="ko-KR" dirty="0" smtClean="0"/>
              <a:t>, </a:t>
            </a:r>
            <a:r>
              <a:rPr lang="ko-KR" altLang="en-US" dirty="0" err="1" smtClean="0"/>
              <a:t>후쿠와</a:t>
            </a:r>
            <a:r>
              <a:rPr lang="ko-KR" altLang="en-US" dirty="0" smtClean="0"/>
              <a:t> </a:t>
            </a:r>
            <a:r>
              <a:rPr lang="ko-KR" altLang="en-US" dirty="0" err="1" smtClean="0"/>
              <a:t>우치</a:t>
            </a:r>
            <a:r>
              <a:rPr lang="en-US" altLang="ko-KR" dirty="0" smtClean="0"/>
              <a:t>’</a:t>
            </a:r>
            <a:r>
              <a:rPr lang="ko-KR" altLang="en-US" dirty="0" smtClean="0"/>
              <a:t>라고 말하며 볶은 콩을 뿌려 잡귀를 </a:t>
            </a:r>
            <a:r>
              <a:rPr lang="ko-KR" altLang="en-US" dirty="0" err="1" smtClean="0"/>
              <a:t>쫒는</a:t>
            </a:r>
            <a:r>
              <a:rPr lang="ko-KR" altLang="en-US" dirty="0" smtClean="0"/>
              <a:t> 날은</a:t>
            </a:r>
            <a:r>
              <a:rPr lang="en-US" altLang="ko-KR" dirty="0" smtClean="0"/>
              <a:t>?</a:t>
            </a:r>
            <a:endParaRPr lang="ko-KR" altLang="en-US" dirty="0"/>
          </a:p>
        </p:txBody>
      </p:sp>
      <p:grpSp>
        <p:nvGrpSpPr>
          <p:cNvPr id="7" name="그룹 6"/>
          <p:cNvGrpSpPr/>
          <p:nvPr/>
        </p:nvGrpSpPr>
        <p:grpSpPr>
          <a:xfrm>
            <a:off x="374952" y="2025412"/>
            <a:ext cx="8445520" cy="1835636"/>
            <a:chOff x="374952" y="2025412"/>
            <a:chExt cx="8445520" cy="1835636"/>
          </a:xfrm>
        </p:grpSpPr>
        <p:sp>
          <p:nvSpPr>
            <p:cNvPr id="6" name="모서리가 둥근 직사각형 5"/>
            <p:cNvSpPr/>
            <p:nvPr/>
          </p:nvSpPr>
          <p:spPr>
            <a:xfrm>
              <a:off x="611560" y="2132856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2" name="그림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2025412"/>
              <a:ext cx="740664" cy="502920"/>
            </a:xfrm>
            <a:prstGeom prst="rect">
              <a:avLst/>
            </a:prstGeom>
          </p:spPr>
        </p:pic>
      </p:grpSp>
      <p:grpSp>
        <p:nvGrpSpPr>
          <p:cNvPr id="9" name="그룹 8"/>
          <p:cNvGrpSpPr/>
          <p:nvPr/>
        </p:nvGrpSpPr>
        <p:grpSpPr>
          <a:xfrm>
            <a:off x="374952" y="4230405"/>
            <a:ext cx="8445520" cy="1862891"/>
            <a:chOff x="374952" y="4230405"/>
            <a:chExt cx="8445520" cy="1862891"/>
          </a:xfrm>
        </p:grpSpPr>
        <p:sp>
          <p:nvSpPr>
            <p:cNvPr id="8" name="모서리가 둥근 직사각형 7"/>
            <p:cNvSpPr/>
            <p:nvPr/>
          </p:nvSpPr>
          <p:spPr>
            <a:xfrm>
              <a:off x="611560" y="4365104"/>
              <a:ext cx="8208912" cy="1728192"/>
            </a:xfrm>
            <a:prstGeom prst="roundRect">
              <a:avLst/>
            </a:prstGeom>
            <a:noFill/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pic>
          <p:nvPicPr>
            <p:cNvPr id="3" name="그림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952" y="4230405"/>
              <a:ext cx="740664" cy="493776"/>
            </a:xfrm>
            <a:prstGeom prst="rect">
              <a:avLst/>
            </a:prstGeom>
          </p:spPr>
        </p:pic>
      </p:grpSp>
      <p:sp>
        <p:nvSpPr>
          <p:cNvPr id="11" name="직사각형 10"/>
          <p:cNvSpPr/>
          <p:nvPr/>
        </p:nvSpPr>
        <p:spPr>
          <a:xfrm>
            <a:off x="5220072" y="3208734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X</a:t>
            </a:r>
            <a:endParaRPr lang="en-US" altLang="ko-KR" dirty="0">
              <a:solidFill>
                <a:srgbClr val="FF0000"/>
              </a:solidFill>
            </a:endParaRPr>
          </a:p>
        </p:txBody>
      </p:sp>
      <p:sp>
        <p:nvSpPr>
          <p:cNvPr id="12" name="직사각형 11"/>
          <p:cNvSpPr/>
          <p:nvPr/>
        </p:nvSpPr>
        <p:spPr>
          <a:xfrm>
            <a:off x="1331640" y="2671911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dirty="0" smtClean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13" name="직사각형 12"/>
          <p:cNvSpPr/>
          <p:nvPr/>
        </p:nvSpPr>
        <p:spPr>
          <a:xfrm>
            <a:off x="1188168" y="5200263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ko-KR" altLang="en-US" dirty="0" err="1" smtClean="0">
                <a:solidFill>
                  <a:srgbClr val="FF0000"/>
                </a:solidFill>
              </a:rPr>
              <a:t>세쓰분</a:t>
            </a:r>
            <a:endParaRPr lang="en-US" altLang="ko-K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ko-KR" altLang="en-US" sz="1400" dirty="0" smtClean="0"/>
              <a:t>잘</a:t>
            </a:r>
            <a:r>
              <a:rPr lang="en-US" altLang="ko-KR" sz="1400" dirty="0" smtClean="0"/>
              <a:t> </a:t>
            </a:r>
            <a:r>
              <a:rPr lang="ko-KR" altLang="en-US" sz="1400" dirty="0" smtClean="0"/>
              <a:t>듣고 내용과 관계 있는 그림에 번호를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4" name="그림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9144000" cy="31898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46226" y="44371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FF0000"/>
                </a:solidFill>
              </a:rPr>
              <a:t>②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370487" y="44371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FF0000"/>
                </a:solidFill>
                <a:latin typeface="MS UI Gothic"/>
              </a:rPr>
              <a:t>③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732240" y="44371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rgbClr val="FF0000"/>
                </a:solidFill>
                <a:latin typeface="MS UI Gothic"/>
              </a:rPr>
              <a:t>①</a:t>
            </a:r>
            <a:endParaRPr lang="ko-KR" altLang="en-US" dirty="0">
              <a:solidFill>
                <a:srgbClr val="FF0000"/>
              </a:solidFill>
            </a:endParaRPr>
          </a:p>
        </p:txBody>
      </p:sp>
      <p:pic>
        <p:nvPicPr>
          <p:cNvPr id="3" name="9과-확인1-전체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10487" y="1000472"/>
            <a:ext cx="360000" cy="3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7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206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" grpId="0"/>
      <p:bldP spid="12" grpId="0"/>
      <p:bldP spid="1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1" r="5521"/>
          <a:stretch/>
        </p:blipFill>
        <p:spPr>
          <a:xfrm>
            <a:off x="539552" y="1340768"/>
            <a:ext cx="1440000" cy="1080000"/>
          </a:xfrm>
          <a:prstGeom prst="rect">
            <a:avLst/>
          </a:prstGeom>
        </p:spPr>
      </p:pic>
      <p:pic>
        <p:nvPicPr>
          <p:cNvPr id="7" name="그림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" b="14"/>
          <a:stretch/>
        </p:blipFill>
        <p:spPr>
          <a:xfrm>
            <a:off x="539552" y="2746820"/>
            <a:ext cx="1440000" cy="1080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7884" y="692695"/>
            <a:ext cx="54366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2. </a:t>
            </a:r>
            <a:r>
              <a:rPr lang="ko-KR" altLang="en-US" sz="1400" dirty="0" smtClean="0"/>
              <a:t>사진에 어울리는 계절과 말을 각각 연결해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pic>
        <p:nvPicPr>
          <p:cNvPr id="8" name="그림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7" b="3577"/>
          <a:stretch/>
        </p:blipFill>
        <p:spPr>
          <a:xfrm>
            <a:off x="539552" y="4152872"/>
            <a:ext cx="1440000" cy="1080000"/>
          </a:xfrm>
          <a:prstGeom prst="rect">
            <a:avLst/>
          </a:prstGeom>
        </p:spPr>
      </p:pic>
      <p:pic>
        <p:nvPicPr>
          <p:cNvPr id="9" name="그림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7" r="9187"/>
          <a:stretch/>
        </p:blipFill>
        <p:spPr>
          <a:xfrm>
            <a:off x="539552" y="5558925"/>
            <a:ext cx="1440000" cy="1080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3787" y="169610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➊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3787" y="450820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➌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93787" y="310215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ＭＳ Ｐゴシック"/>
              </a:rPr>
              <a:t>➋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3787" y="591425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ko-KR" altLang="en-US" dirty="0" smtClean="0">
                <a:solidFill>
                  <a:schemeClr val="bg2">
                    <a:lumMod val="50000"/>
                  </a:schemeClr>
                </a:solidFill>
                <a:latin typeface="MS UI Gothic"/>
              </a:rPr>
              <a:t>➍</a:t>
            </a:r>
            <a:endParaRPr lang="ko-KR" alt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7" name="타원 16"/>
          <p:cNvSpPr/>
          <p:nvPr/>
        </p:nvSpPr>
        <p:spPr>
          <a:xfrm>
            <a:off x="4211960" y="1568236"/>
            <a:ext cx="936104" cy="62506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>
                <a:solidFill>
                  <a:schemeClr val="tx1"/>
                </a:solidFill>
              </a:rPr>
              <a:t>春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3" name="타원 22"/>
          <p:cNvSpPr/>
          <p:nvPr/>
        </p:nvSpPr>
        <p:spPr>
          <a:xfrm>
            <a:off x="4211960" y="2974288"/>
            <a:ext cx="936104" cy="62506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夏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4" name="타원 23"/>
          <p:cNvSpPr/>
          <p:nvPr/>
        </p:nvSpPr>
        <p:spPr>
          <a:xfrm>
            <a:off x="4211960" y="4380340"/>
            <a:ext cx="936104" cy="62506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秋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5" name="타원 24"/>
          <p:cNvSpPr/>
          <p:nvPr/>
        </p:nvSpPr>
        <p:spPr>
          <a:xfrm>
            <a:off x="4211960" y="5786393"/>
            <a:ext cx="936104" cy="62506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冬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6" name="타원 25"/>
          <p:cNvSpPr/>
          <p:nvPr/>
        </p:nvSpPr>
        <p:spPr>
          <a:xfrm>
            <a:off x="6876256" y="1568236"/>
            <a:ext cx="1944216" cy="62506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solidFill>
              <a:schemeClr val="accent5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あつい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7" name="타원 26"/>
          <p:cNvSpPr/>
          <p:nvPr/>
        </p:nvSpPr>
        <p:spPr>
          <a:xfrm>
            <a:off x="6876256" y="5786393"/>
            <a:ext cx="1944216" cy="62506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solidFill>
              <a:schemeClr val="accent5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あたたかい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8" name="타원 27"/>
          <p:cNvSpPr/>
          <p:nvPr/>
        </p:nvSpPr>
        <p:spPr>
          <a:xfrm>
            <a:off x="6876256" y="4380340"/>
            <a:ext cx="1944216" cy="62506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solidFill>
              <a:schemeClr val="accent5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すずしい</a:t>
            </a:r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9" name="타원 28"/>
          <p:cNvSpPr/>
          <p:nvPr/>
        </p:nvSpPr>
        <p:spPr>
          <a:xfrm>
            <a:off x="6876256" y="2974288"/>
            <a:ext cx="1944216" cy="62506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solidFill>
              <a:schemeClr val="accent5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 smtClean="0">
                <a:solidFill>
                  <a:schemeClr val="tx1"/>
                </a:solidFill>
              </a:rPr>
              <a:t>さむい</a:t>
            </a:r>
            <a:endParaRPr lang="ko-KR" altLang="en-US" dirty="0">
              <a:solidFill>
                <a:schemeClr val="tx1"/>
              </a:solidFill>
            </a:endParaRPr>
          </a:p>
        </p:txBody>
      </p:sp>
      <p:grpSp>
        <p:nvGrpSpPr>
          <p:cNvPr id="30" name="그룹 29"/>
          <p:cNvGrpSpPr/>
          <p:nvPr/>
        </p:nvGrpSpPr>
        <p:grpSpPr>
          <a:xfrm>
            <a:off x="2195736" y="1808760"/>
            <a:ext cx="144016" cy="4362173"/>
            <a:chOff x="1979552" y="1808760"/>
            <a:chExt cx="144016" cy="4362173"/>
          </a:xfrm>
        </p:grpSpPr>
        <p:sp>
          <p:nvSpPr>
            <p:cNvPr id="18" name="타원 17"/>
            <p:cNvSpPr/>
            <p:nvPr/>
          </p:nvSpPr>
          <p:spPr>
            <a:xfrm>
              <a:off x="1979552" y="1808760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1" name="타원 30"/>
            <p:cNvSpPr/>
            <p:nvPr/>
          </p:nvSpPr>
          <p:spPr>
            <a:xfrm>
              <a:off x="1979552" y="6026917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2" name="타원 31"/>
            <p:cNvSpPr/>
            <p:nvPr/>
          </p:nvSpPr>
          <p:spPr>
            <a:xfrm>
              <a:off x="1979552" y="4620864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3" name="타원 32"/>
            <p:cNvSpPr/>
            <p:nvPr/>
          </p:nvSpPr>
          <p:spPr>
            <a:xfrm>
              <a:off x="1979552" y="3214812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35" name="그룹 34"/>
          <p:cNvGrpSpPr/>
          <p:nvPr/>
        </p:nvGrpSpPr>
        <p:grpSpPr>
          <a:xfrm>
            <a:off x="3851920" y="1808760"/>
            <a:ext cx="144016" cy="4362173"/>
            <a:chOff x="1979552" y="1808760"/>
            <a:chExt cx="144016" cy="4362173"/>
          </a:xfrm>
        </p:grpSpPr>
        <p:sp>
          <p:nvSpPr>
            <p:cNvPr id="36" name="타원 35"/>
            <p:cNvSpPr/>
            <p:nvPr/>
          </p:nvSpPr>
          <p:spPr>
            <a:xfrm>
              <a:off x="1979552" y="1808760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7" name="타원 36"/>
            <p:cNvSpPr/>
            <p:nvPr/>
          </p:nvSpPr>
          <p:spPr>
            <a:xfrm>
              <a:off x="1979552" y="6026917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8" name="타원 37"/>
            <p:cNvSpPr/>
            <p:nvPr/>
          </p:nvSpPr>
          <p:spPr>
            <a:xfrm>
              <a:off x="1979552" y="4620864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39" name="타원 38"/>
            <p:cNvSpPr/>
            <p:nvPr/>
          </p:nvSpPr>
          <p:spPr>
            <a:xfrm>
              <a:off x="1979552" y="3214812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40" name="그룹 39"/>
          <p:cNvGrpSpPr/>
          <p:nvPr/>
        </p:nvGrpSpPr>
        <p:grpSpPr>
          <a:xfrm>
            <a:off x="5364088" y="1808760"/>
            <a:ext cx="144016" cy="4362173"/>
            <a:chOff x="1979552" y="1808760"/>
            <a:chExt cx="144016" cy="4362173"/>
          </a:xfrm>
        </p:grpSpPr>
        <p:sp>
          <p:nvSpPr>
            <p:cNvPr id="41" name="타원 40"/>
            <p:cNvSpPr/>
            <p:nvPr/>
          </p:nvSpPr>
          <p:spPr>
            <a:xfrm>
              <a:off x="1979552" y="1808760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2" name="타원 41"/>
            <p:cNvSpPr/>
            <p:nvPr/>
          </p:nvSpPr>
          <p:spPr>
            <a:xfrm>
              <a:off x="1979552" y="6026917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3" name="타원 42"/>
            <p:cNvSpPr/>
            <p:nvPr/>
          </p:nvSpPr>
          <p:spPr>
            <a:xfrm>
              <a:off x="1979552" y="4620864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4" name="타원 43"/>
            <p:cNvSpPr/>
            <p:nvPr/>
          </p:nvSpPr>
          <p:spPr>
            <a:xfrm>
              <a:off x="1979552" y="3214812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grpSp>
        <p:nvGrpSpPr>
          <p:cNvPr id="45" name="그룹 44"/>
          <p:cNvGrpSpPr/>
          <p:nvPr/>
        </p:nvGrpSpPr>
        <p:grpSpPr>
          <a:xfrm>
            <a:off x="6516216" y="1808760"/>
            <a:ext cx="144016" cy="4362173"/>
            <a:chOff x="1979552" y="1808760"/>
            <a:chExt cx="144016" cy="4362173"/>
          </a:xfrm>
        </p:grpSpPr>
        <p:sp>
          <p:nvSpPr>
            <p:cNvPr id="46" name="타원 45"/>
            <p:cNvSpPr/>
            <p:nvPr/>
          </p:nvSpPr>
          <p:spPr>
            <a:xfrm>
              <a:off x="1979552" y="1808760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7" name="타원 46"/>
            <p:cNvSpPr/>
            <p:nvPr/>
          </p:nvSpPr>
          <p:spPr>
            <a:xfrm>
              <a:off x="1979552" y="6026917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8" name="타원 47"/>
            <p:cNvSpPr/>
            <p:nvPr/>
          </p:nvSpPr>
          <p:spPr>
            <a:xfrm>
              <a:off x="1979552" y="4620864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9" name="타원 48"/>
            <p:cNvSpPr/>
            <p:nvPr/>
          </p:nvSpPr>
          <p:spPr>
            <a:xfrm>
              <a:off x="1979552" y="3214812"/>
              <a:ext cx="144016" cy="14401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cxnSp>
        <p:nvCxnSpPr>
          <p:cNvPr id="52" name="직선 연결선 51"/>
          <p:cNvCxnSpPr>
            <a:stCxn id="18" idx="1"/>
            <a:endCxn id="39" idx="5"/>
          </p:cNvCxnSpPr>
          <p:nvPr/>
        </p:nvCxnSpPr>
        <p:spPr>
          <a:xfrm>
            <a:off x="2216827" y="1829851"/>
            <a:ext cx="1758018" cy="150788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직선 연결선 56"/>
          <p:cNvCxnSpPr>
            <a:endCxn id="37" idx="5"/>
          </p:cNvCxnSpPr>
          <p:nvPr/>
        </p:nvCxnSpPr>
        <p:spPr>
          <a:xfrm>
            <a:off x="2237918" y="3214812"/>
            <a:ext cx="1736927" cy="293503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직선 연결선 57"/>
          <p:cNvCxnSpPr>
            <a:stCxn id="32" idx="2"/>
            <a:endCxn id="38" idx="6"/>
          </p:cNvCxnSpPr>
          <p:nvPr/>
        </p:nvCxnSpPr>
        <p:spPr>
          <a:xfrm>
            <a:off x="2195736" y="4692872"/>
            <a:ext cx="180020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직선 연결선 58"/>
          <p:cNvCxnSpPr>
            <a:stCxn id="31" idx="3"/>
            <a:endCxn id="36" idx="7"/>
          </p:cNvCxnSpPr>
          <p:nvPr/>
        </p:nvCxnSpPr>
        <p:spPr>
          <a:xfrm flipV="1">
            <a:off x="2216827" y="1829851"/>
            <a:ext cx="1758018" cy="431999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직선 연결선 65"/>
          <p:cNvCxnSpPr/>
          <p:nvPr/>
        </p:nvCxnSpPr>
        <p:spPr>
          <a:xfrm>
            <a:off x="5370904" y="1829851"/>
            <a:ext cx="1275053" cy="431999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직선 연결선 69"/>
          <p:cNvCxnSpPr>
            <a:endCxn id="46" idx="7"/>
          </p:cNvCxnSpPr>
          <p:nvPr/>
        </p:nvCxnSpPr>
        <p:spPr>
          <a:xfrm flipV="1">
            <a:off x="5377722" y="1829851"/>
            <a:ext cx="1261419" cy="146751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직선 연결선 71"/>
          <p:cNvCxnSpPr>
            <a:endCxn id="48" idx="6"/>
          </p:cNvCxnSpPr>
          <p:nvPr/>
        </p:nvCxnSpPr>
        <p:spPr>
          <a:xfrm>
            <a:off x="5377722" y="4682327"/>
            <a:ext cx="1282510" cy="1054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직선 연결선 73"/>
          <p:cNvCxnSpPr>
            <a:endCxn id="49" idx="7"/>
          </p:cNvCxnSpPr>
          <p:nvPr/>
        </p:nvCxnSpPr>
        <p:spPr>
          <a:xfrm flipV="1">
            <a:off x="5377722" y="3235903"/>
            <a:ext cx="1261419" cy="28866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65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27884" y="692695"/>
            <a:ext cx="5436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 smtClean="0"/>
              <a:t>3. </a:t>
            </a:r>
            <a:r>
              <a:rPr lang="ko-KR" altLang="en-US" sz="1400" dirty="0" smtClean="0"/>
              <a:t>잘 읽고 밑줄 친 ⓐ</a:t>
            </a:r>
            <a:r>
              <a:rPr lang="en-US" altLang="ko-KR" sz="1400" dirty="0" smtClean="0"/>
              <a:t>~</a:t>
            </a:r>
            <a:r>
              <a:rPr lang="ko-KR" altLang="en-US" sz="1400" dirty="0" smtClean="0"/>
              <a:t>ⓔ 중 틀린 것을 찾아 쓰고</a:t>
            </a:r>
            <a:r>
              <a:rPr lang="en-US" altLang="ko-KR" sz="1400" dirty="0" smtClean="0"/>
              <a:t>, </a:t>
            </a:r>
            <a:r>
              <a:rPr lang="ko-KR" altLang="en-US" sz="1400" dirty="0" smtClean="0"/>
              <a:t>바르게 고쳐 써 봅시다</a:t>
            </a:r>
            <a:r>
              <a:rPr lang="en-US" altLang="ko-KR" sz="1400" dirty="0" smtClean="0"/>
              <a:t>.</a:t>
            </a:r>
            <a:endParaRPr lang="ko-KR" altLang="en-US" sz="1400" dirty="0"/>
          </a:p>
        </p:txBody>
      </p:sp>
      <p:sp>
        <p:nvSpPr>
          <p:cNvPr id="3" name="모서리가 둥근 직사각형 2"/>
          <p:cNvSpPr/>
          <p:nvPr/>
        </p:nvSpPr>
        <p:spPr>
          <a:xfrm>
            <a:off x="395536" y="1623047"/>
            <a:ext cx="8280920" cy="25202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chemeClr val="tx1"/>
                </a:solidFill>
              </a:rPr>
              <a:t>きのうは　みきさんの　かぞくと　いっしょに　お月見を　</a:t>
            </a:r>
            <a:r>
              <a:rPr lang="ja-JP" altLang="en-US" dirty="0" smtClean="0">
                <a:solidFill>
                  <a:srgbClr val="FF0000"/>
                </a:solidFill>
              </a:rPr>
              <a:t>ⓐ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u="sng" dirty="0" smtClean="0">
                <a:solidFill>
                  <a:schemeClr val="tx1"/>
                </a:solidFill>
              </a:rPr>
              <a:t>した</a:t>
            </a:r>
            <a:r>
              <a:rPr lang="ja-JP" altLang="en-US" dirty="0" smtClean="0">
                <a:solidFill>
                  <a:schemeClr val="tx1"/>
                </a:solidFill>
              </a:rPr>
              <a:t>。月が　とても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dirty="0">
                <a:solidFill>
                  <a:schemeClr val="tx1"/>
                </a:solidFill>
              </a:rPr>
              <a:t>きれいだった</a:t>
            </a:r>
            <a:r>
              <a:rPr lang="ja-JP" altLang="en-US" dirty="0" smtClean="0">
                <a:solidFill>
                  <a:schemeClr val="tx1"/>
                </a:solidFill>
              </a:rPr>
              <a:t>。みきさんの　お母さんが　</a:t>
            </a:r>
            <a:r>
              <a:rPr lang="ja-JP" altLang="en-US" dirty="0" smtClean="0">
                <a:solidFill>
                  <a:srgbClr val="FF0000"/>
                </a:solidFill>
              </a:rPr>
              <a:t>ⓑ</a:t>
            </a:r>
            <a:r>
              <a:rPr lang="ja-JP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u="sng" dirty="0" smtClean="0">
                <a:solidFill>
                  <a:schemeClr val="tx1"/>
                </a:solidFill>
              </a:rPr>
              <a:t>作った</a:t>
            </a:r>
            <a:r>
              <a:rPr lang="ja-JP" altLang="en-US" dirty="0" smtClean="0">
                <a:solidFill>
                  <a:schemeClr val="tx1"/>
                </a:solidFill>
              </a:rPr>
              <a:t>　おだんごを　みんなで　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ja-JP" altLang="en-US" dirty="0" smtClean="0">
                <a:solidFill>
                  <a:srgbClr val="FF0000"/>
                </a:solidFill>
              </a:rPr>
              <a:t>ⓒ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u="sng" dirty="0" smtClean="0">
                <a:solidFill>
                  <a:schemeClr val="tx1"/>
                </a:solidFill>
              </a:rPr>
              <a:t>食べった</a:t>
            </a:r>
            <a:r>
              <a:rPr lang="ja-JP" altLang="en-US" dirty="0" smtClean="0">
                <a:solidFill>
                  <a:schemeClr val="tx1"/>
                </a:solidFill>
              </a:rPr>
              <a:t>。みきさんと　いっしょに　</a:t>
            </a:r>
            <a:r>
              <a:rPr lang="ja-JP" altLang="en-US" dirty="0" smtClean="0">
                <a:solidFill>
                  <a:srgbClr val="FF0000"/>
                </a:solidFill>
              </a:rPr>
              <a:t>ⓓ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u="sng" dirty="0" smtClean="0">
                <a:solidFill>
                  <a:schemeClr val="tx1"/>
                </a:solidFill>
              </a:rPr>
              <a:t>とった</a:t>
            </a:r>
            <a:r>
              <a:rPr lang="ja-JP" altLang="en-US" dirty="0" smtClean="0">
                <a:solidFill>
                  <a:schemeClr val="tx1"/>
                </a:solidFill>
              </a:rPr>
              <a:t>　しゃしんを　かぞくに　おくって、</a:t>
            </a:r>
            <a:endParaRPr lang="en-US" altLang="ja-JP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en-US" altLang="ja-JP" dirty="0">
                <a:solidFill>
                  <a:schemeClr val="tx1"/>
                </a:solidFill>
              </a:rPr>
              <a:t>12</a:t>
            </a:r>
            <a:r>
              <a:rPr lang="ja-JP" altLang="en-US" dirty="0">
                <a:solidFill>
                  <a:schemeClr val="tx1"/>
                </a:solidFill>
              </a:rPr>
              <a:t>時</a:t>
            </a:r>
            <a:r>
              <a:rPr lang="ja-JP" altLang="en-US" dirty="0" smtClean="0">
                <a:solidFill>
                  <a:schemeClr val="tx1"/>
                </a:solidFill>
              </a:rPr>
              <a:t>に　</a:t>
            </a:r>
            <a:r>
              <a:rPr lang="ja-JP" altLang="en-US" dirty="0" smtClean="0">
                <a:solidFill>
                  <a:srgbClr val="FF0000"/>
                </a:solidFill>
              </a:rPr>
              <a:t>ⓔ</a:t>
            </a:r>
            <a:r>
              <a:rPr lang="ko-KR" altLang="en-US" dirty="0" smtClean="0">
                <a:solidFill>
                  <a:schemeClr val="tx1"/>
                </a:solidFill>
              </a:rPr>
              <a:t> </a:t>
            </a:r>
            <a:r>
              <a:rPr lang="ja-JP" altLang="en-US" u="sng" dirty="0" smtClean="0">
                <a:solidFill>
                  <a:schemeClr val="tx1"/>
                </a:solidFill>
              </a:rPr>
              <a:t>ねた</a:t>
            </a:r>
            <a:r>
              <a:rPr lang="ja-JP" altLang="en-US" dirty="0" smtClean="0">
                <a:solidFill>
                  <a:schemeClr val="tx1"/>
                </a:solidFill>
              </a:rPr>
              <a:t>。</a:t>
            </a: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7" name="오른쪽 화살표 6"/>
          <p:cNvSpPr/>
          <p:nvPr/>
        </p:nvSpPr>
        <p:spPr>
          <a:xfrm>
            <a:off x="4247964" y="4729311"/>
            <a:ext cx="576064" cy="504056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TextBox 7"/>
          <p:cNvSpPr txBox="1"/>
          <p:nvPr/>
        </p:nvSpPr>
        <p:spPr>
          <a:xfrm>
            <a:off x="2267744" y="4796673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ⓒ</a:t>
            </a:r>
            <a:r>
              <a:rPr lang="ko-KR" altLang="en-US" dirty="0" smtClean="0">
                <a:solidFill>
                  <a:srgbClr val="FF0000"/>
                </a:solidFill>
              </a:rPr>
              <a:t> </a:t>
            </a:r>
            <a:r>
              <a:rPr lang="ja-JP" altLang="en-US" dirty="0" smtClean="0">
                <a:solidFill>
                  <a:srgbClr val="FF0000"/>
                </a:solidFill>
              </a:rPr>
              <a:t>食</a:t>
            </a:r>
            <a:r>
              <a:rPr lang="ja-JP" altLang="en-US" dirty="0">
                <a:solidFill>
                  <a:srgbClr val="FF0000"/>
                </a:solidFill>
              </a:rPr>
              <a:t>べった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472100" y="4796673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 smtClean="0">
                <a:solidFill>
                  <a:srgbClr val="FF0000"/>
                </a:solidFill>
              </a:rPr>
              <a:t>食べた</a:t>
            </a:r>
            <a:endParaRPr lang="ko-KR" altLang="en-US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37373" y="1810916"/>
            <a:ext cx="6861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つき　　み</a:t>
            </a:r>
            <a:endParaRPr lang="ko-KR" altLang="en-US" sz="700" dirty="0"/>
          </a:p>
        </p:txBody>
      </p:sp>
      <p:sp>
        <p:nvSpPr>
          <p:cNvPr id="9" name="TextBox 8"/>
          <p:cNvSpPr txBox="1"/>
          <p:nvPr/>
        </p:nvSpPr>
        <p:spPr>
          <a:xfrm>
            <a:off x="6597749" y="1810915"/>
            <a:ext cx="6861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つき</a:t>
            </a:r>
            <a:endParaRPr lang="ko-KR" altLang="en-US" sz="700" dirty="0"/>
          </a:p>
        </p:txBody>
      </p:sp>
      <p:sp>
        <p:nvSpPr>
          <p:cNvPr id="10" name="TextBox 9"/>
          <p:cNvSpPr txBox="1"/>
          <p:nvPr/>
        </p:nvSpPr>
        <p:spPr>
          <a:xfrm>
            <a:off x="3347864" y="2348880"/>
            <a:ext cx="6861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かあ</a:t>
            </a:r>
            <a:endParaRPr lang="ko-KR" altLang="en-US" sz="700" dirty="0"/>
          </a:p>
        </p:txBody>
      </p:sp>
      <p:sp>
        <p:nvSpPr>
          <p:cNvPr id="11" name="TextBox 10"/>
          <p:cNvSpPr txBox="1"/>
          <p:nvPr/>
        </p:nvSpPr>
        <p:spPr>
          <a:xfrm>
            <a:off x="4658866" y="2348879"/>
            <a:ext cx="6861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つく</a:t>
            </a:r>
            <a:endParaRPr lang="ko-KR" altLang="en-US" sz="700" dirty="0"/>
          </a:p>
        </p:txBody>
      </p:sp>
      <p:sp>
        <p:nvSpPr>
          <p:cNvPr id="12" name="TextBox 11"/>
          <p:cNvSpPr txBox="1"/>
          <p:nvPr/>
        </p:nvSpPr>
        <p:spPr>
          <a:xfrm>
            <a:off x="899592" y="2892712"/>
            <a:ext cx="6861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た</a:t>
            </a:r>
            <a:endParaRPr lang="ko-KR" altLang="en-US" sz="700" dirty="0"/>
          </a:p>
        </p:txBody>
      </p:sp>
      <p:sp>
        <p:nvSpPr>
          <p:cNvPr id="13" name="TextBox 12"/>
          <p:cNvSpPr txBox="1"/>
          <p:nvPr/>
        </p:nvSpPr>
        <p:spPr>
          <a:xfrm>
            <a:off x="851967" y="3457575"/>
            <a:ext cx="68617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700" dirty="0" smtClean="0"/>
              <a:t>じ</a:t>
            </a:r>
            <a:endParaRPr lang="ko-KR" altLang="en-US" sz="700" dirty="0"/>
          </a:p>
        </p:txBody>
      </p:sp>
    </p:spTree>
    <p:extLst>
      <p:ext uri="{BB962C8B-B14F-4D97-AF65-F5344CB8AC3E}">
        <p14:creationId xmlns:p14="http://schemas.microsoft.com/office/powerpoint/2010/main" val="38412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/>
          <p:cNvSpPr/>
          <p:nvPr/>
        </p:nvSpPr>
        <p:spPr>
          <a:xfrm>
            <a:off x="88454" y="942628"/>
            <a:ext cx="9001000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ko-KR" altLang="en-US" sz="3200" b="1" dirty="0" err="1" smtClean="0"/>
              <a:t>스고로쿠</a:t>
            </a:r>
            <a:endParaRPr lang="en-US" altLang="ja-JP" sz="3200" b="1" dirty="0" smtClean="0"/>
          </a:p>
          <a:p>
            <a:pPr>
              <a:lnSpc>
                <a:spcPct val="150000"/>
              </a:lnSpc>
            </a:pPr>
            <a:r>
              <a:rPr lang="ko-KR" altLang="en-US" dirty="0" err="1" smtClean="0"/>
              <a:t>모둠</a:t>
            </a:r>
            <a:r>
              <a:rPr lang="ko-KR" altLang="en-US" dirty="0" smtClean="0"/>
              <a:t> 별로 주사위 놀이인 </a:t>
            </a:r>
            <a:r>
              <a:rPr lang="ko-KR" altLang="en-US" dirty="0" err="1" smtClean="0"/>
              <a:t>스고로쿠를</a:t>
            </a:r>
            <a:r>
              <a:rPr lang="ko-KR" altLang="en-US" dirty="0" smtClean="0"/>
              <a:t> 해 봅시다</a:t>
            </a:r>
            <a:r>
              <a:rPr lang="en-US" altLang="ko-KR" dirty="0" smtClean="0"/>
              <a:t>. </a:t>
            </a:r>
            <a:r>
              <a:rPr lang="ko-KR" altLang="en-US" dirty="0" smtClean="0"/>
              <a:t>활동 자료 </a:t>
            </a:r>
            <a:r>
              <a:rPr lang="en-US" altLang="ko-KR" dirty="0" smtClean="0"/>
              <a:t>(189</a:t>
            </a:r>
            <a:r>
              <a:rPr lang="ko-KR" altLang="en-US" dirty="0" smtClean="0"/>
              <a:t>쪽 주사위</a:t>
            </a:r>
            <a:r>
              <a:rPr lang="en-US" altLang="ko-KR" dirty="0" smtClean="0"/>
              <a:t>)</a:t>
            </a:r>
            <a:endParaRPr lang="ko-KR" altLang="en-US" dirty="0"/>
          </a:p>
        </p:txBody>
      </p:sp>
      <p:pic>
        <p:nvPicPr>
          <p:cNvPr id="5" name="그림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002" y="2189123"/>
            <a:ext cx="4009904" cy="4580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1257</TotalTime>
  <Words>1232</Words>
  <Application>Microsoft Office PowerPoint</Application>
  <PresentationFormat>화면 슬라이드 쇼(4:3)</PresentationFormat>
  <Paragraphs>508</Paragraphs>
  <Slides>41</Slides>
  <Notes>1</Notes>
  <HiddenSlides>0</HiddenSlides>
  <MMClips>40</MMClips>
  <ScaleCrop>false</ScaleCrop>
  <HeadingPairs>
    <vt:vector size="4" baseType="variant">
      <vt:variant>
        <vt:lpstr>테마</vt:lpstr>
      </vt:variant>
      <vt:variant>
        <vt:i4>1</vt:i4>
      </vt:variant>
      <vt:variant>
        <vt:lpstr>슬라이드 제목</vt:lpstr>
      </vt:variant>
      <vt:variant>
        <vt:i4>41</vt:i4>
      </vt:variant>
    </vt:vector>
  </HeadingPairs>
  <TitlesOfParts>
    <vt:vector size="42" baseType="lpstr"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Windows 사용자</dc:creator>
  <cp:lastModifiedBy>Windows 사용자</cp:lastModifiedBy>
  <cp:revision>274</cp:revision>
  <dcterms:created xsi:type="dcterms:W3CDTF">2017-11-16T00:40:10Z</dcterms:created>
  <dcterms:modified xsi:type="dcterms:W3CDTF">2018-02-06T04:18:37Z</dcterms:modified>
</cp:coreProperties>
</file>