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sldIdLst>
    <p:sldId id="256" r:id="rId2"/>
    <p:sldId id="257" r:id="rId3"/>
    <p:sldId id="363" r:id="rId4"/>
    <p:sldId id="371" r:id="rId5"/>
    <p:sldId id="258" r:id="rId6"/>
    <p:sldId id="347" r:id="rId7"/>
    <p:sldId id="372" r:id="rId8"/>
    <p:sldId id="364" r:id="rId9"/>
    <p:sldId id="365" r:id="rId10"/>
    <p:sldId id="290" r:id="rId11"/>
    <p:sldId id="305" r:id="rId12"/>
    <p:sldId id="373" r:id="rId13"/>
    <p:sldId id="349" r:id="rId14"/>
    <p:sldId id="350" r:id="rId15"/>
    <p:sldId id="378" r:id="rId16"/>
    <p:sldId id="379" r:id="rId17"/>
    <p:sldId id="374" r:id="rId18"/>
    <p:sldId id="269" r:id="rId19"/>
    <p:sldId id="368" r:id="rId20"/>
    <p:sldId id="375" r:id="rId21"/>
    <p:sldId id="274" r:id="rId22"/>
    <p:sldId id="323" r:id="rId23"/>
    <p:sldId id="356" r:id="rId24"/>
    <p:sldId id="357" r:id="rId25"/>
    <p:sldId id="376" r:id="rId26"/>
    <p:sldId id="276" r:id="rId27"/>
    <p:sldId id="377" r:id="rId28"/>
    <p:sldId id="278" r:id="rId29"/>
    <p:sldId id="313" r:id="rId30"/>
    <p:sldId id="345" r:id="rId31"/>
    <p:sldId id="358" r:id="rId32"/>
    <p:sldId id="282" r:id="rId33"/>
    <p:sldId id="359" r:id="rId34"/>
    <p:sldId id="284" r:id="rId35"/>
    <p:sldId id="285" r:id="rId36"/>
    <p:sldId id="286" r:id="rId37"/>
    <p:sldId id="287" r:id="rId38"/>
    <p:sldId id="369" r:id="rId39"/>
    <p:sldId id="289" r:id="rId40"/>
    <p:sldId id="370" r:id="rId41"/>
  </p:sldIdLst>
  <p:sldSz cx="9144000" cy="6858000" type="screen4x3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BDA"/>
    <a:srgbClr val="36B4A5"/>
    <a:srgbClr val="FDF8BD"/>
    <a:srgbClr val="CBB999"/>
    <a:srgbClr val="51CBBC"/>
    <a:srgbClr val="EFF7A3"/>
    <a:srgbClr val="35B1A2"/>
    <a:srgbClr val="1FA5E1"/>
    <a:srgbClr val="1AC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보통 스타일 2 - 강조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스타일 없음, 표 눈금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27F97BB-C833-4FB7-BDE5-3F7075034690}" styleName="테마 스타일 2 - 강조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3296810-A885-4BE3-A3E7-6D5BEEA58F35}" styleName="보통 스타일 2 - 강조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90" autoAdjust="0"/>
    <p:restoredTop sz="94660"/>
  </p:normalViewPr>
  <p:slideViewPr>
    <p:cSldViewPr>
      <p:cViewPr>
        <p:scale>
          <a:sx n="100" d="100"/>
          <a:sy n="100" d="100"/>
        </p:scale>
        <p:origin x="-1956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70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A31BF5-E87C-42A7-A3E3-43E9E1BCEEDB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1AD797-DDB0-4F93-8277-B1E9E50A183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65731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 smtClean="0"/>
              <a:t>마스터 부제목 스타일 편집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3837091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4253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69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4971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852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3574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4" t="23601" r="6322" b="20837"/>
          <a:stretch/>
        </p:blipFill>
        <p:spPr>
          <a:xfrm>
            <a:off x="0" y="0"/>
            <a:ext cx="2417859" cy="1600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8862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6601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7825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89127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72902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615378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73456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3"/><Relationship Id="rId13" Type="http://schemas.microsoft.com/office/2007/relationships/media" Target="../media/media7.mp3"/><Relationship Id="rId18" Type="http://schemas.openxmlformats.org/officeDocument/2006/relationships/audio" Target="../media/media9.mp3"/><Relationship Id="rId26" Type="http://schemas.openxmlformats.org/officeDocument/2006/relationships/image" Target="../media/image13.JPG"/><Relationship Id="rId3" Type="http://schemas.microsoft.com/office/2007/relationships/media" Target="../media/media2.mp3"/><Relationship Id="rId21" Type="http://schemas.microsoft.com/office/2007/relationships/media" Target="../media/media11.mp3"/><Relationship Id="rId7" Type="http://schemas.microsoft.com/office/2007/relationships/media" Target="../media/media4.mp3"/><Relationship Id="rId12" Type="http://schemas.openxmlformats.org/officeDocument/2006/relationships/audio" Target="../media/media6.mp3"/><Relationship Id="rId17" Type="http://schemas.microsoft.com/office/2007/relationships/media" Target="../media/media9.mp3"/><Relationship Id="rId25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6" Type="http://schemas.openxmlformats.org/officeDocument/2006/relationships/audio" Target="../media/media8.mp3"/><Relationship Id="rId20" Type="http://schemas.openxmlformats.org/officeDocument/2006/relationships/audio" Target="../media/media10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microsoft.com/office/2007/relationships/media" Target="../media/media6.mp3"/><Relationship Id="rId24" Type="http://schemas.openxmlformats.org/officeDocument/2006/relationships/audio" Target="../media/media12.mp3"/><Relationship Id="rId5" Type="http://schemas.microsoft.com/office/2007/relationships/media" Target="../media/media3.mp3"/><Relationship Id="rId15" Type="http://schemas.microsoft.com/office/2007/relationships/media" Target="../media/media8.mp3"/><Relationship Id="rId23" Type="http://schemas.microsoft.com/office/2007/relationships/media" Target="../media/media12.mp3"/><Relationship Id="rId10" Type="http://schemas.openxmlformats.org/officeDocument/2006/relationships/audio" Target="../media/media5.mp3"/><Relationship Id="rId19" Type="http://schemas.microsoft.com/office/2007/relationships/media" Target="../media/media10.mp3"/><Relationship Id="rId4" Type="http://schemas.openxmlformats.org/officeDocument/2006/relationships/audio" Target="../media/media2.mp3"/><Relationship Id="rId9" Type="http://schemas.microsoft.com/office/2007/relationships/media" Target="../media/media5.mp3"/><Relationship Id="rId14" Type="http://schemas.openxmlformats.org/officeDocument/2006/relationships/audio" Target="../media/media7.mp3"/><Relationship Id="rId22" Type="http://schemas.openxmlformats.org/officeDocument/2006/relationships/audio" Target="../media/media11.mp3"/><Relationship Id="rId27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16.mp3"/><Relationship Id="rId13" Type="http://schemas.microsoft.com/office/2007/relationships/media" Target="../media/media19.mp3"/><Relationship Id="rId18" Type="http://schemas.openxmlformats.org/officeDocument/2006/relationships/audio" Target="../media/media21.mp3"/><Relationship Id="rId3" Type="http://schemas.microsoft.com/office/2007/relationships/media" Target="../media/media14.mp3"/><Relationship Id="rId21" Type="http://schemas.microsoft.com/office/2007/relationships/media" Target="../media/media23.mp3"/><Relationship Id="rId7" Type="http://schemas.microsoft.com/office/2007/relationships/media" Target="../media/media16.mp3"/><Relationship Id="rId12" Type="http://schemas.openxmlformats.org/officeDocument/2006/relationships/audio" Target="../media/media18.mp3"/><Relationship Id="rId17" Type="http://schemas.microsoft.com/office/2007/relationships/media" Target="../media/media21.mp3"/><Relationship Id="rId25" Type="http://schemas.openxmlformats.org/officeDocument/2006/relationships/image" Target="../media/image14.png"/><Relationship Id="rId2" Type="http://schemas.openxmlformats.org/officeDocument/2006/relationships/audio" Target="../media/media13.mp3"/><Relationship Id="rId16" Type="http://schemas.openxmlformats.org/officeDocument/2006/relationships/audio" Target="../media/media20.mp3"/><Relationship Id="rId20" Type="http://schemas.openxmlformats.org/officeDocument/2006/relationships/audio" Target="../media/media22.mp3"/><Relationship Id="rId1" Type="http://schemas.microsoft.com/office/2007/relationships/media" Target="../media/media13.mp3"/><Relationship Id="rId6" Type="http://schemas.openxmlformats.org/officeDocument/2006/relationships/audio" Target="../media/media15.mp3"/><Relationship Id="rId11" Type="http://schemas.microsoft.com/office/2007/relationships/media" Target="../media/media18.mp3"/><Relationship Id="rId24" Type="http://schemas.openxmlformats.org/officeDocument/2006/relationships/image" Target="../media/image15.JPG"/><Relationship Id="rId5" Type="http://schemas.microsoft.com/office/2007/relationships/media" Target="../media/media15.mp3"/><Relationship Id="rId15" Type="http://schemas.microsoft.com/office/2007/relationships/media" Target="../media/media20.mp3"/><Relationship Id="rId23" Type="http://schemas.openxmlformats.org/officeDocument/2006/relationships/slideLayout" Target="../slideLayouts/slideLayout2.xml"/><Relationship Id="rId10" Type="http://schemas.openxmlformats.org/officeDocument/2006/relationships/audio" Target="../media/media17.mp3"/><Relationship Id="rId19" Type="http://schemas.microsoft.com/office/2007/relationships/media" Target="../media/media22.mp3"/><Relationship Id="rId4" Type="http://schemas.openxmlformats.org/officeDocument/2006/relationships/audio" Target="../media/media14.mp3"/><Relationship Id="rId9" Type="http://schemas.microsoft.com/office/2007/relationships/media" Target="../media/media17.mp3"/><Relationship Id="rId14" Type="http://schemas.openxmlformats.org/officeDocument/2006/relationships/audio" Target="../media/media19.mp3"/><Relationship Id="rId22" Type="http://schemas.openxmlformats.org/officeDocument/2006/relationships/audio" Target="../media/media23.mp3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microsoft.com/office/2007/relationships/media" Target="../media/media25.mp3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24.mp3"/><Relationship Id="rId1" Type="http://schemas.microsoft.com/office/2007/relationships/media" Target="../media/media24.mp3"/><Relationship Id="rId6" Type="http://schemas.openxmlformats.org/officeDocument/2006/relationships/audio" Target="../media/media26.mp3"/><Relationship Id="rId5" Type="http://schemas.microsoft.com/office/2007/relationships/media" Target="../media/media26.mp3"/><Relationship Id="rId4" Type="http://schemas.openxmlformats.org/officeDocument/2006/relationships/audio" Target="../media/media25.mp3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30.mp3"/><Relationship Id="rId3" Type="http://schemas.microsoft.com/office/2007/relationships/media" Target="../media/media28.mp3"/><Relationship Id="rId7" Type="http://schemas.microsoft.com/office/2007/relationships/media" Target="../media/media30.mp3"/><Relationship Id="rId2" Type="http://schemas.openxmlformats.org/officeDocument/2006/relationships/audio" Target="../media/media27.mp3"/><Relationship Id="rId1" Type="http://schemas.microsoft.com/office/2007/relationships/media" Target="../media/media27.mp3"/><Relationship Id="rId6" Type="http://schemas.openxmlformats.org/officeDocument/2006/relationships/audio" Target="../media/media29.mp3"/><Relationship Id="rId11" Type="http://schemas.openxmlformats.org/officeDocument/2006/relationships/image" Target="../media/image14.png"/><Relationship Id="rId5" Type="http://schemas.microsoft.com/office/2007/relationships/media" Target="../media/media29.mp3"/><Relationship Id="rId10" Type="http://schemas.openxmlformats.org/officeDocument/2006/relationships/image" Target="../media/image17.JPG"/><Relationship Id="rId4" Type="http://schemas.openxmlformats.org/officeDocument/2006/relationships/audio" Target="../media/media28.mp3"/><Relationship Id="rId9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microsoft.com/office/2007/relationships/media" Target="../media/media32.mp3"/><Relationship Id="rId7" Type="http://schemas.openxmlformats.org/officeDocument/2006/relationships/image" Target="../media/image19.jpeg"/><Relationship Id="rId2" Type="http://schemas.openxmlformats.org/officeDocument/2006/relationships/audio" Target="../media/media31.mp3"/><Relationship Id="rId1" Type="http://schemas.microsoft.com/office/2007/relationships/media" Target="../media/media31.mp3"/><Relationship Id="rId6" Type="http://schemas.openxmlformats.org/officeDocument/2006/relationships/image" Target="../media/image18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32.mp3"/><Relationship Id="rId9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34.mp3"/><Relationship Id="rId7" Type="http://schemas.openxmlformats.org/officeDocument/2006/relationships/image" Target="../media/image22.jpeg"/><Relationship Id="rId2" Type="http://schemas.openxmlformats.org/officeDocument/2006/relationships/audio" Target="../media/media33.mp3"/><Relationship Id="rId1" Type="http://schemas.microsoft.com/office/2007/relationships/media" Target="../media/media33.mp3"/><Relationship Id="rId6" Type="http://schemas.openxmlformats.org/officeDocument/2006/relationships/image" Target="../media/image21.jpe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34.mp3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3" Type="http://schemas.microsoft.com/office/2007/relationships/media" Target="../media/media36.mp3"/><Relationship Id="rId7" Type="http://schemas.openxmlformats.org/officeDocument/2006/relationships/image" Target="../media/image23.jpeg"/><Relationship Id="rId2" Type="http://schemas.openxmlformats.org/officeDocument/2006/relationships/audio" Target="../media/media35.mp3"/><Relationship Id="rId1" Type="http://schemas.microsoft.com/office/2007/relationships/media" Target="../media/media35.mp3"/><Relationship Id="rId6" Type="http://schemas.openxmlformats.org/officeDocument/2006/relationships/image" Target="../media/image18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36.mp3"/><Relationship Id="rId9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38.mp3"/><Relationship Id="rId7" Type="http://schemas.openxmlformats.org/officeDocument/2006/relationships/image" Target="../media/image26.jpeg"/><Relationship Id="rId2" Type="http://schemas.openxmlformats.org/officeDocument/2006/relationships/audio" Target="../media/media37.mp3"/><Relationship Id="rId1" Type="http://schemas.microsoft.com/office/2007/relationships/media" Target="../media/media37.mp3"/><Relationship Id="rId6" Type="http://schemas.openxmlformats.org/officeDocument/2006/relationships/image" Target="../media/image25.jpe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38.mp3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microsoft.com/office/2007/relationships/media" Target="../media/media40.mp3"/><Relationship Id="rId7" Type="http://schemas.openxmlformats.org/officeDocument/2006/relationships/image" Target="../media/image27.jpg"/><Relationship Id="rId2" Type="http://schemas.openxmlformats.org/officeDocument/2006/relationships/audio" Target="../media/media39.mp3"/><Relationship Id="rId1" Type="http://schemas.microsoft.com/office/2007/relationships/media" Target="../media/media39.mp3"/><Relationship Id="rId6" Type="http://schemas.openxmlformats.org/officeDocument/2006/relationships/image" Target="../media/image18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40.mp3"/><Relationship Id="rId9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42.mp3"/><Relationship Id="rId7" Type="http://schemas.openxmlformats.org/officeDocument/2006/relationships/image" Target="../media/image30.jpg"/><Relationship Id="rId2" Type="http://schemas.openxmlformats.org/officeDocument/2006/relationships/audio" Target="../media/media41.mp3"/><Relationship Id="rId1" Type="http://schemas.microsoft.com/office/2007/relationships/media" Target="../media/media41.mp3"/><Relationship Id="rId6" Type="http://schemas.openxmlformats.org/officeDocument/2006/relationships/image" Target="../media/image29.jpe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42.mp3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43.mp3"/><Relationship Id="rId1" Type="http://schemas.microsoft.com/office/2007/relationships/media" Target="../media/media43.mp3"/><Relationship Id="rId6" Type="http://schemas.openxmlformats.org/officeDocument/2006/relationships/image" Target="../media/image14.png"/><Relationship Id="rId5" Type="http://schemas.openxmlformats.org/officeDocument/2006/relationships/image" Target="../media/image31.JPG"/><Relationship Id="rId4" Type="http://schemas.openxmlformats.org/officeDocument/2006/relationships/image" Target="../media/image18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45.mp3"/><Relationship Id="rId7" Type="http://schemas.openxmlformats.org/officeDocument/2006/relationships/image" Target="../media/image33.jpeg"/><Relationship Id="rId2" Type="http://schemas.openxmlformats.org/officeDocument/2006/relationships/audio" Target="../media/media44.mp3"/><Relationship Id="rId1" Type="http://schemas.microsoft.com/office/2007/relationships/media" Target="../media/media44.mp3"/><Relationship Id="rId6" Type="http://schemas.openxmlformats.org/officeDocument/2006/relationships/image" Target="../media/image32.jpe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45.mp3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47.mp3"/><Relationship Id="rId7" Type="http://schemas.openxmlformats.org/officeDocument/2006/relationships/image" Target="../media/image35.JPG"/><Relationship Id="rId2" Type="http://schemas.openxmlformats.org/officeDocument/2006/relationships/audio" Target="../media/media46.mp3"/><Relationship Id="rId1" Type="http://schemas.microsoft.com/office/2007/relationships/media" Target="../media/media46.mp3"/><Relationship Id="rId6" Type="http://schemas.openxmlformats.org/officeDocument/2006/relationships/image" Target="../media/image34.JP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47.mp3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media51.mp3"/><Relationship Id="rId3" Type="http://schemas.microsoft.com/office/2007/relationships/media" Target="../media/media49.mp3"/><Relationship Id="rId7" Type="http://schemas.microsoft.com/office/2007/relationships/media" Target="../media/media51.mp3"/><Relationship Id="rId12" Type="http://schemas.openxmlformats.org/officeDocument/2006/relationships/image" Target="../media/image14.png"/><Relationship Id="rId2" Type="http://schemas.openxmlformats.org/officeDocument/2006/relationships/audio" Target="../media/media48.mp3"/><Relationship Id="rId1" Type="http://schemas.microsoft.com/office/2007/relationships/media" Target="../media/media48.mp3"/><Relationship Id="rId6" Type="http://schemas.openxmlformats.org/officeDocument/2006/relationships/audio" Target="../media/media50.mp3"/><Relationship Id="rId11" Type="http://schemas.openxmlformats.org/officeDocument/2006/relationships/image" Target="../media/image35.JPG"/><Relationship Id="rId5" Type="http://schemas.microsoft.com/office/2007/relationships/media" Target="../media/media50.mp3"/><Relationship Id="rId10" Type="http://schemas.openxmlformats.org/officeDocument/2006/relationships/image" Target="../media/image34.JPG"/><Relationship Id="rId4" Type="http://schemas.openxmlformats.org/officeDocument/2006/relationships/audio" Target="../media/media49.mp3"/><Relationship Id="rId9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microsoft.com/office/2007/relationships/media" Target="../media/media53.wav"/><Relationship Id="rId7" Type="http://schemas.openxmlformats.org/officeDocument/2006/relationships/image" Target="../media/image36.jpeg"/><Relationship Id="rId2" Type="http://schemas.openxmlformats.org/officeDocument/2006/relationships/audio" Target="../media/media52.wav"/><Relationship Id="rId1" Type="http://schemas.microsoft.com/office/2007/relationships/media" Target="../media/media52.wav"/><Relationship Id="rId6" Type="http://schemas.openxmlformats.org/officeDocument/2006/relationships/image" Target="../media/image18.JP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53.wav"/><Relationship Id="rId9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55.wav"/><Relationship Id="rId7" Type="http://schemas.openxmlformats.org/officeDocument/2006/relationships/image" Target="../media/image39.jpeg"/><Relationship Id="rId2" Type="http://schemas.openxmlformats.org/officeDocument/2006/relationships/audio" Target="../media/media54.wav"/><Relationship Id="rId1" Type="http://schemas.microsoft.com/office/2007/relationships/media" Target="../media/media54.wav"/><Relationship Id="rId6" Type="http://schemas.openxmlformats.org/officeDocument/2006/relationships/image" Target="../media/image38.jpe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55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6.wav"/><Relationship Id="rId1" Type="http://schemas.microsoft.com/office/2007/relationships/media" Target="../media/media56.wav"/><Relationship Id="rId6" Type="http://schemas.openxmlformats.org/officeDocument/2006/relationships/image" Target="../media/image14.png"/><Relationship Id="rId5" Type="http://schemas.openxmlformats.org/officeDocument/2006/relationships/image" Target="../media/image40.JPG"/><Relationship Id="rId4" Type="http://schemas.openxmlformats.org/officeDocument/2006/relationships/image" Target="../media/image18.JP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58.wav"/><Relationship Id="rId7" Type="http://schemas.openxmlformats.org/officeDocument/2006/relationships/image" Target="../media/image42.jpeg"/><Relationship Id="rId2" Type="http://schemas.openxmlformats.org/officeDocument/2006/relationships/audio" Target="../media/media57.wav"/><Relationship Id="rId1" Type="http://schemas.microsoft.com/office/2007/relationships/media" Target="../media/media57.wav"/><Relationship Id="rId6" Type="http://schemas.openxmlformats.org/officeDocument/2006/relationships/image" Target="../media/image41.jpe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58.wav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7" Type="http://schemas.openxmlformats.org/officeDocument/2006/relationships/image" Target="../media/image51.jp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jpg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59.mp3"/><Relationship Id="rId1" Type="http://schemas.microsoft.com/office/2007/relationships/media" Target="../media/media59.mp3"/><Relationship Id="rId5" Type="http://schemas.openxmlformats.org/officeDocument/2006/relationships/image" Target="../media/image14.png"/><Relationship Id="rId4" Type="http://schemas.openxmlformats.org/officeDocument/2006/relationships/image" Target="../media/image59.JP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직사각형 3"/>
          <p:cNvSpPr/>
          <p:nvPr/>
        </p:nvSpPr>
        <p:spPr>
          <a:xfrm>
            <a:off x="107504" y="116632"/>
            <a:ext cx="6264696" cy="6624736"/>
          </a:xfrm>
          <a:prstGeom prst="rect">
            <a:avLst/>
          </a:prstGeom>
          <a:solidFill>
            <a:srgbClr val="1AC4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모서리가 둥근 직사각형 4"/>
          <p:cNvSpPr/>
          <p:nvPr/>
        </p:nvSpPr>
        <p:spPr>
          <a:xfrm>
            <a:off x="6444208" y="116632"/>
            <a:ext cx="1296144" cy="1296144"/>
          </a:xfrm>
          <a:prstGeom prst="roundRect">
            <a:avLst/>
          </a:prstGeom>
          <a:solidFill>
            <a:srgbClr val="1FA5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모서리가 둥근 직사각형 5"/>
          <p:cNvSpPr/>
          <p:nvPr/>
        </p:nvSpPr>
        <p:spPr>
          <a:xfrm>
            <a:off x="6516216" y="188640"/>
            <a:ext cx="1152128" cy="1152128"/>
          </a:xfrm>
          <a:prstGeom prst="roundRect">
            <a:avLst/>
          </a:prstGeom>
          <a:noFill/>
          <a:ln>
            <a:solidFill>
              <a:schemeClr val="bg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6000" dirty="0" smtClean="0">
                <a:latin typeface="HY동녘M" pitchFamily="18" charset="-127"/>
                <a:ea typeface="HY동녘M" pitchFamily="18" charset="-127"/>
              </a:rPr>
              <a:t>8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44208" y="1484784"/>
            <a:ext cx="2699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200" dirty="0" smtClean="0">
                <a:latin typeface="Adobe 고딕 Std B" pitchFamily="34" charset="-127"/>
                <a:ea typeface="Adobe 고딕 Std B" pitchFamily="34" charset="-127"/>
              </a:rPr>
              <a:t>私も</a:t>
            </a:r>
            <a:endParaRPr lang="en-US" altLang="ja-JP" sz="3200" dirty="0" smtClean="0">
              <a:latin typeface="Adobe 고딕 Std B" pitchFamily="34" charset="-127"/>
              <a:ea typeface="Adobe 고딕 Std B" pitchFamily="34" charset="-127"/>
            </a:endParaRPr>
          </a:p>
          <a:p>
            <a:r>
              <a:rPr lang="ja-JP" altLang="en-US" sz="3200" dirty="0" smtClean="0">
                <a:latin typeface="Adobe 고딕 Std B" pitchFamily="34" charset="-127"/>
                <a:ea typeface="Adobe 고딕 Std B" pitchFamily="34" charset="-127"/>
              </a:rPr>
              <a:t>行きた</a:t>
            </a:r>
            <a:r>
              <a:rPr lang="ja-JP" altLang="en-US" sz="3200" dirty="0">
                <a:latin typeface="Adobe 고딕 Std B" pitchFamily="34" charset="-127"/>
                <a:ea typeface="Adobe 고딕 Std B" pitchFamily="34" charset="-127"/>
              </a:rPr>
              <a:t>いです</a:t>
            </a:r>
            <a:endParaRPr lang="ko-KR" altLang="en-US" sz="3200" dirty="0">
              <a:latin typeface="Adobe 고딕 Std B" pitchFamily="34" charset="-127"/>
              <a:ea typeface="Adobe 고딕 Std B" pitchFamily="34" charset="-127"/>
            </a:endParaRPr>
          </a:p>
        </p:txBody>
      </p:sp>
      <p:sp>
        <p:nvSpPr>
          <p:cNvPr id="8" name="직사각형 7"/>
          <p:cNvSpPr/>
          <p:nvPr/>
        </p:nvSpPr>
        <p:spPr>
          <a:xfrm>
            <a:off x="6516216" y="3087441"/>
            <a:ext cx="1080120" cy="32403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>
                <a:solidFill>
                  <a:schemeClr val="tx1"/>
                </a:solidFill>
              </a:rPr>
              <a:t>학습목</a:t>
            </a:r>
            <a:r>
              <a:rPr lang="ko-KR" altLang="en-US" sz="1400" dirty="0">
                <a:solidFill>
                  <a:schemeClr val="tx1"/>
                </a:solidFill>
              </a:rPr>
              <a:t>표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44208" y="3413994"/>
            <a:ext cx="2808312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의사소통 기본표현</a:t>
            </a:r>
            <a:endParaRPr lang="en-US" altLang="ko-KR" sz="1400" dirty="0" smtClean="0">
              <a:solidFill>
                <a:srgbClr val="C00000"/>
              </a:solidFill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희망</a:t>
            </a:r>
            <a:endParaRPr lang="en-US" altLang="ko-KR" sz="1400" dirty="0" smtClean="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추측</a:t>
            </a:r>
            <a:endParaRPr lang="en-US" altLang="ko-KR" sz="1400" dirty="0" smtClean="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시간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때</a:t>
            </a:r>
            <a:endParaRPr lang="en-US" altLang="ko-KR" sz="1400" dirty="0" smtClean="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유감</a:t>
            </a:r>
            <a:endParaRPr lang="en-US" altLang="ko-KR" sz="1400" dirty="0" smtClean="0"/>
          </a:p>
          <a:p>
            <a:pPr>
              <a:lnSpc>
                <a:spcPct val="150000"/>
              </a:lnSpc>
            </a:pPr>
            <a:endParaRPr lang="en-US" altLang="ja-JP" sz="1400" dirty="0"/>
          </a:p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문화</a:t>
            </a: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일본의 의복 문화에 대해 설명할 수 있다</a:t>
            </a:r>
            <a:r>
              <a:rPr lang="en-US" altLang="ko-KR" sz="1400" dirty="0" smtClean="0"/>
              <a:t>.</a:t>
            </a: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28" r="14828"/>
          <a:stretch/>
        </p:blipFill>
        <p:spPr>
          <a:xfrm>
            <a:off x="263768" y="267604"/>
            <a:ext cx="5973570" cy="5736256"/>
          </a:xfrm>
          <a:prstGeom prst="rect">
            <a:avLst/>
          </a:prstGeom>
        </p:spPr>
      </p:pic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31" r="13974" b="8063"/>
          <a:stretch/>
        </p:blipFill>
        <p:spPr>
          <a:xfrm>
            <a:off x="263768" y="267605"/>
            <a:ext cx="5973570" cy="5736256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59" r="10913" b="5901"/>
          <a:stretch/>
        </p:blipFill>
        <p:spPr>
          <a:xfrm>
            <a:off x="263768" y="267605"/>
            <a:ext cx="5973570" cy="5736255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71" r="18001" b="6191"/>
          <a:stretch/>
        </p:blipFill>
        <p:spPr>
          <a:xfrm>
            <a:off x="263768" y="261602"/>
            <a:ext cx="5973570" cy="574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96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 듣고 날짜 표현에 대해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88840"/>
            <a:ext cx="9144000" cy="4629184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323528" y="1268760"/>
            <a:ext cx="2016224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 smtClean="0">
                <a:solidFill>
                  <a:schemeClr val="tx1"/>
                </a:solidFill>
              </a:rPr>
              <a:t>월</a:t>
            </a:r>
            <a:r>
              <a:rPr lang="en-US" altLang="ko-KR" b="1" dirty="0" smtClean="0">
                <a:solidFill>
                  <a:schemeClr val="tx1"/>
                </a:solidFill>
              </a:rPr>
              <a:t>(</a:t>
            </a:r>
            <a:r>
              <a:rPr lang="ko-KR" altLang="en-US" b="1" dirty="0" smtClean="0">
                <a:solidFill>
                  <a:schemeClr val="tx1"/>
                </a:solidFill>
              </a:rPr>
              <a:t>月</a:t>
            </a:r>
            <a:r>
              <a:rPr lang="en-US" altLang="ko-KR" b="1" dirty="0" smtClean="0">
                <a:solidFill>
                  <a:schemeClr val="tx1"/>
                </a:solidFill>
              </a:rPr>
              <a:t>)</a:t>
            </a:r>
            <a:endParaRPr lang="ko-KR" altLang="en-US" b="1" dirty="0">
              <a:solidFill>
                <a:schemeClr val="tx1"/>
              </a:solidFill>
            </a:endParaRPr>
          </a:p>
        </p:txBody>
      </p:sp>
      <p:pic>
        <p:nvPicPr>
          <p:cNvPr id="6" name="8과-듣생1-1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587177" y="2223914"/>
            <a:ext cx="360000" cy="360000"/>
          </a:xfrm>
          <a:prstGeom prst="rect">
            <a:avLst/>
          </a:prstGeom>
        </p:spPr>
      </p:pic>
      <p:pic>
        <p:nvPicPr>
          <p:cNvPr id="7" name="8과-듣생1-1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3767748" y="2223914"/>
            <a:ext cx="360000" cy="360000"/>
          </a:xfrm>
          <a:prstGeom prst="rect">
            <a:avLst/>
          </a:prstGeom>
        </p:spPr>
      </p:pic>
      <p:pic>
        <p:nvPicPr>
          <p:cNvPr id="8" name="8과-듣생1-1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6684655" y="2223914"/>
            <a:ext cx="360000" cy="360000"/>
          </a:xfrm>
          <a:prstGeom prst="rect">
            <a:avLst/>
          </a:prstGeom>
        </p:spPr>
      </p:pic>
      <p:pic>
        <p:nvPicPr>
          <p:cNvPr id="9" name="8과-듣생1-1-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611600" y="3462948"/>
            <a:ext cx="360000" cy="360000"/>
          </a:xfrm>
          <a:prstGeom prst="rect">
            <a:avLst/>
          </a:prstGeom>
        </p:spPr>
      </p:pic>
      <p:pic>
        <p:nvPicPr>
          <p:cNvPr id="10" name="8과-듣생1-1-5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3635896" y="3462948"/>
            <a:ext cx="360000" cy="360000"/>
          </a:xfrm>
          <a:prstGeom prst="rect">
            <a:avLst/>
          </a:prstGeom>
        </p:spPr>
      </p:pic>
      <p:pic>
        <p:nvPicPr>
          <p:cNvPr id="11" name="8과-듣생1-1-6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6660232" y="3645064"/>
            <a:ext cx="360000" cy="360000"/>
          </a:xfrm>
          <a:prstGeom prst="rect">
            <a:avLst/>
          </a:prstGeom>
        </p:spPr>
      </p:pic>
      <p:pic>
        <p:nvPicPr>
          <p:cNvPr id="12" name="8과-듣생1-1-7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630610" y="4725184"/>
            <a:ext cx="360000" cy="360000"/>
          </a:xfrm>
          <a:prstGeom prst="rect">
            <a:avLst/>
          </a:prstGeom>
        </p:spPr>
      </p:pic>
      <p:pic>
        <p:nvPicPr>
          <p:cNvPr id="16" name="8과-듣생1-1-11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3347864" y="5968370"/>
            <a:ext cx="360000" cy="360000"/>
          </a:xfrm>
          <a:prstGeom prst="rect">
            <a:avLst/>
          </a:prstGeom>
        </p:spPr>
      </p:pic>
      <p:pic>
        <p:nvPicPr>
          <p:cNvPr id="17" name="8과-듣생1-1-12.mp3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6516256" y="5968370"/>
            <a:ext cx="360000" cy="360000"/>
          </a:xfrm>
          <a:prstGeom prst="rect">
            <a:avLst/>
          </a:prstGeom>
        </p:spPr>
      </p:pic>
      <p:pic>
        <p:nvPicPr>
          <p:cNvPr id="18" name="8.mp3">
            <a:hlinkClick r:id="" action="ppaction://media"/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3654946" y="4734709"/>
            <a:ext cx="360000" cy="360000"/>
          </a:xfrm>
          <a:prstGeom prst="rect">
            <a:avLst/>
          </a:prstGeom>
        </p:spPr>
      </p:pic>
      <p:pic>
        <p:nvPicPr>
          <p:cNvPr id="19" name="9.mp3">
            <a:hlinkClick r:id="" action="ppaction://media"/>
          </p:cNvPr>
          <p:cNvPicPr>
            <a:picLocks noChangeAspect="1"/>
          </p:cNvPicPr>
          <p:nvPr>
            <a:audioFile r:link="rId22"/>
            <p:extLst>
              <p:ext uri="{DAA4B4D4-6D71-4841-9C94-3DE7FCFB9230}">
                <p14:media xmlns:p14="http://schemas.microsoft.com/office/powerpoint/2010/main" r:embed="rId21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6832863" y="4715659"/>
            <a:ext cx="360000" cy="360000"/>
          </a:xfrm>
          <a:prstGeom prst="rect">
            <a:avLst/>
          </a:prstGeom>
        </p:spPr>
      </p:pic>
      <p:pic>
        <p:nvPicPr>
          <p:cNvPr id="20" name="10.mp3">
            <a:hlinkClick r:id="" action="ppaction://media"/>
          </p:cNvPr>
          <p:cNvPicPr>
            <a:picLocks noChangeAspect="1"/>
          </p:cNvPicPr>
          <p:nvPr>
            <a:audioFile r:link="rId24"/>
            <p:extLst>
              <p:ext uri="{DAA4B4D4-6D71-4841-9C94-3DE7FCFB9230}">
                <p14:media xmlns:p14="http://schemas.microsoft.com/office/powerpoint/2010/main" r:embed="rId23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577692" y="5996905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8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4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27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48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40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22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235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229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2768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2533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1438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1778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2" dur="146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7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939" y="1988840"/>
            <a:ext cx="8786121" cy="4629184"/>
          </a:xfrm>
          <a:prstGeom prst="rect">
            <a:avLst/>
          </a:prstGeom>
        </p:spPr>
      </p:pic>
      <p:sp>
        <p:nvSpPr>
          <p:cNvPr id="5" name="직사각형 4"/>
          <p:cNvSpPr/>
          <p:nvPr/>
        </p:nvSpPr>
        <p:spPr>
          <a:xfrm>
            <a:off x="323528" y="1268760"/>
            <a:ext cx="2016224" cy="57606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b="1" dirty="0">
                <a:solidFill>
                  <a:schemeClr val="tx1"/>
                </a:solidFill>
              </a:rPr>
              <a:t>일</a:t>
            </a:r>
            <a:r>
              <a:rPr lang="en-US" altLang="ko-KR" b="1" dirty="0" smtClean="0">
                <a:solidFill>
                  <a:schemeClr val="tx1"/>
                </a:solidFill>
              </a:rPr>
              <a:t>(</a:t>
            </a:r>
            <a:r>
              <a:rPr lang="ko-KR" altLang="en-US" b="1" dirty="0" smtClean="0">
                <a:solidFill>
                  <a:schemeClr val="tx1"/>
                </a:solidFill>
              </a:rPr>
              <a:t>日</a:t>
            </a:r>
            <a:r>
              <a:rPr lang="en-US" altLang="ko-KR" b="1" dirty="0" smtClean="0">
                <a:solidFill>
                  <a:schemeClr val="tx1"/>
                </a:solidFill>
              </a:rPr>
              <a:t>)</a:t>
            </a:r>
            <a:endParaRPr lang="ko-KR" altLang="en-US" b="1" dirty="0">
              <a:solidFill>
                <a:schemeClr val="tx1"/>
              </a:solidFill>
            </a:endParaRPr>
          </a:p>
        </p:txBody>
      </p:sp>
      <p:sp>
        <p:nvSpPr>
          <p:cNvPr id="4" name="직사각형 3"/>
          <p:cNvSpPr/>
          <p:nvPr/>
        </p:nvSpPr>
        <p:spPr>
          <a:xfrm>
            <a:off x="178939" y="1988840"/>
            <a:ext cx="2160813" cy="1440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" name="8과-듣생1-2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4176182" y="3741415"/>
            <a:ext cx="360000" cy="360000"/>
          </a:xfrm>
          <a:prstGeom prst="rect">
            <a:avLst/>
          </a:prstGeom>
        </p:spPr>
      </p:pic>
      <p:pic>
        <p:nvPicPr>
          <p:cNvPr id="7" name="8과-듣생1-2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5254020" y="3741415"/>
            <a:ext cx="360000" cy="360000"/>
          </a:xfrm>
          <a:prstGeom prst="rect">
            <a:avLst/>
          </a:prstGeom>
        </p:spPr>
      </p:pic>
      <p:pic>
        <p:nvPicPr>
          <p:cNvPr id="8" name="8과-듣생1-2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6353190" y="3741415"/>
            <a:ext cx="360000" cy="360000"/>
          </a:xfrm>
          <a:prstGeom prst="rect">
            <a:avLst/>
          </a:prstGeom>
        </p:spPr>
      </p:pic>
      <p:pic>
        <p:nvPicPr>
          <p:cNvPr id="9" name="8과-듣생1-2-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7452360" y="3741415"/>
            <a:ext cx="360000" cy="360000"/>
          </a:xfrm>
          <a:prstGeom prst="rect">
            <a:avLst/>
          </a:prstGeom>
        </p:spPr>
      </p:pic>
      <p:pic>
        <p:nvPicPr>
          <p:cNvPr id="10" name="8과-듣생1-2-5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933540" y="5234533"/>
            <a:ext cx="360000" cy="360000"/>
          </a:xfrm>
          <a:prstGeom prst="rect">
            <a:avLst/>
          </a:prstGeom>
        </p:spPr>
      </p:pic>
      <p:pic>
        <p:nvPicPr>
          <p:cNvPr id="11" name="8과-듣생1-2-6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1985085" y="5234533"/>
            <a:ext cx="360000" cy="360000"/>
          </a:xfrm>
          <a:prstGeom prst="rect">
            <a:avLst/>
          </a:prstGeom>
        </p:spPr>
      </p:pic>
      <p:pic>
        <p:nvPicPr>
          <p:cNvPr id="12" name="8과-듣생1-2-7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3069357" y="5234533"/>
            <a:ext cx="360000" cy="360000"/>
          </a:xfrm>
          <a:prstGeom prst="rect">
            <a:avLst/>
          </a:prstGeom>
        </p:spPr>
      </p:pic>
      <p:pic>
        <p:nvPicPr>
          <p:cNvPr id="13" name="8과-듣생1-2-8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4187577" y="5234533"/>
            <a:ext cx="360000" cy="360000"/>
          </a:xfrm>
          <a:prstGeom prst="rect">
            <a:avLst/>
          </a:prstGeom>
        </p:spPr>
      </p:pic>
      <p:pic>
        <p:nvPicPr>
          <p:cNvPr id="14" name="8과-듣생1-2-9.mp3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5248647" y="5234533"/>
            <a:ext cx="360000" cy="360000"/>
          </a:xfrm>
          <a:prstGeom prst="rect">
            <a:avLst/>
          </a:prstGeom>
        </p:spPr>
      </p:pic>
      <p:pic>
        <p:nvPicPr>
          <p:cNvPr id="16" name="8과-듣생1-2-11.mp3">
            <a:hlinkClick r:id="" action="ppaction://media"/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7399402" y="5234533"/>
            <a:ext cx="360000" cy="360000"/>
          </a:xfrm>
          <a:prstGeom prst="rect">
            <a:avLst/>
          </a:prstGeom>
        </p:spPr>
      </p:pic>
      <p:pic>
        <p:nvPicPr>
          <p:cNvPr id="17" name="10.mp3">
            <a:hlinkClick r:id="" action="ppaction://media"/>
          </p:cNvPr>
          <p:cNvPicPr>
            <a:picLocks noChangeAspect="1"/>
          </p:cNvPicPr>
          <p:nvPr>
            <a:audioFile r:link="rId22"/>
            <p:extLst>
              <p:ext uri="{DAA4B4D4-6D71-4841-9C94-3DE7FCFB9230}">
                <p14:media xmlns:p14="http://schemas.microsoft.com/office/powerpoint/2010/main" r:embed="rId21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6353190" y="5234533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475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93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95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01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69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85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201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90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222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271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1203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～が</a:t>
            </a:r>
            <a:r>
              <a:rPr lang="ja-JP" altLang="en-US" dirty="0" smtClean="0"/>
              <a:t>つ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にち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げつ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すい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もく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きん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ど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~</a:t>
            </a:r>
            <a:r>
              <a:rPr lang="ko-KR" altLang="en-US" dirty="0" smtClean="0"/>
              <a:t>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수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목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금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토</a:t>
            </a:r>
            <a:endParaRPr lang="en-US" altLang="ko-KR" dirty="0"/>
          </a:p>
        </p:txBody>
      </p:sp>
      <p:sp>
        <p:nvSpPr>
          <p:cNvPr id="4" name="TextBox 3"/>
          <p:cNvSpPr txBox="1"/>
          <p:nvPr/>
        </p:nvSpPr>
        <p:spPr>
          <a:xfrm>
            <a:off x="4427984" y="980726"/>
            <a:ext cx="273630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ついたち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ふつか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みっか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よっか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いつか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むいか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なのか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ようか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ここのか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とおか</a:t>
            </a:r>
            <a:endParaRPr lang="en-US" altLang="ja-JP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6516216" y="980725"/>
            <a:ext cx="187220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1</a:t>
            </a:r>
            <a:r>
              <a:rPr lang="ko-KR" altLang="en-US" dirty="0" smtClean="0"/>
              <a:t>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2</a:t>
            </a:r>
            <a:r>
              <a:rPr lang="ko-KR" altLang="en-US" dirty="0" smtClean="0"/>
              <a:t>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3</a:t>
            </a:r>
            <a:r>
              <a:rPr lang="ko-KR" altLang="en-US" dirty="0" smtClean="0"/>
              <a:t>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4</a:t>
            </a:r>
            <a:r>
              <a:rPr lang="ko-KR" altLang="en-US" dirty="0" smtClean="0"/>
              <a:t>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5</a:t>
            </a:r>
            <a:r>
              <a:rPr lang="ko-KR" altLang="en-US" dirty="0" smtClean="0"/>
              <a:t>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6</a:t>
            </a:r>
            <a:r>
              <a:rPr lang="ko-KR" altLang="en-US" dirty="0" smtClean="0"/>
              <a:t>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7</a:t>
            </a:r>
            <a:r>
              <a:rPr lang="ko-KR" altLang="en-US" dirty="0" smtClean="0"/>
              <a:t>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8</a:t>
            </a:r>
            <a:r>
              <a:rPr lang="ko-KR" altLang="en-US" dirty="0" smtClean="0"/>
              <a:t>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9</a:t>
            </a:r>
            <a:r>
              <a:rPr lang="ko-KR" altLang="en-US" dirty="0" smtClean="0"/>
              <a:t>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10</a:t>
            </a:r>
            <a:r>
              <a:rPr lang="ko-KR" altLang="en-US" dirty="0" smtClean="0"/>
              <a:t>일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istrator\Desktop\캡처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48" y="1088151"/>
            <a:ext cx="8388424" cy="576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527884" y="692695"/>
            <a:ext cx="52925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잘 듣고 희망에 관한 표현을 알아봅시다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5" name="8과-듣생2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39552" y="1520768"/>
            <a:ext cx="360000" cy="360000"/>
          </a:xfrm>
          <a:prstGeom prst="rect">
            <a:avLst/>
          </a:prstGeom>
        </p:spPr>
      </p:pic>
      <p:pic>
        <p:nvPicPr>
          <p:cNvPr id="6" name="8과-듣생2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570250" y="1340768"/>
            <a:ext cx="360000" cy="360000"/>
          </a:xfrm>
          <a:prstGeom prst="rect">
            <a:avLst/>
          </a:prstGeom>
        </p:spPr>
      </p:pic>
      <p:pic>
        <p:nvPicPr>
          <p:cNvPr id="7" name="8과-듣생2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665496" y="4149080"/>
            <a:ext cx="360000" cy="360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356023" y="154261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食べたい</a:t>
            </a:r>
            <a:endParaRPr lang="ko-KR" alt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7389837" y="1413009"/>
            <a:ext cx="1646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行きたい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4575466" y="4156023"/>
            <a:ext cx="1646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見たい</a:t>
            </a:r>
            <a:endParaRPr lang="ko-KR" alt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422698" y="1430265"/>
            <a:ext cx="79208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た</a:t>
            </a:r>
            <a:endParaRPr lang="ko-KR" altLang="en-US" sz="700" dirty="0"/>
          </a:p>
        </p:txBody>
      </p:sp>
      <p:sp>
        <p:nvSpPr>
          <p:cNvPr id="13" name="TextBox 12"/>
          <p:cNvSpPr txBox="1"/>
          <p:nvPr/>
        </p:nvSpPr>
        <p:spPr>
          <a:xfrm>
            <a:off x="7463395" y="1297335"/>
            <a:ext cx="79208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い</a:t>
            </a:r>
            <a:endParaRPr lang="ko-KR" altLang="en-US" sz="700" dirty="0"/>
          </a:p>
        </p:txBody>
      </p:sp>
      <p:sp>
        <p:nvSpPr>
          <p:cNvPr id="14" name="TextBox 13"/>
          <p:cNvSpPr txBox="1"/>
          <p:nvPr/>
        </p:nvSpPr>
        <p:spPr>
          <a:xfrm>
            <a:off x="4663058" y="4043164"/>
            <a:ext cx="79208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み</a:t>
            </a:r>
            <a:endParaRPr lang="ko-KR" altLang="en-US" sz="700" dirty="0"/>
          </a:p>
        </p:txBody>
      </p:sp>
    </p:spTree>
    <p:extLst>
      <p:ext uri="{BB962C8B-B14F-4D97-AF65-F5344CB8AC3E}">
        <p14:creationId xmlns:p14="http://schemas.microsoft.com/office/powerpoint/2010/main" val="206895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8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2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268760"/>
            <a:ext cx="6825018" cy="543656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27884" y="692695"/>
            <a:ext cx="5292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잘 듣고 빈칸에 들어갈 말을 쓴 후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무엇을 뜻하는지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23" name="TextBox 22"/>
          <p:cNvSpPr txBox="1"/>
          <p:nvPr/>
        </p:nvSpPr>
        <p:spPr>
          <a:xfrm>
            <a:off x="6209134" y="1494309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>
                <a:solidFill>
                  <a:srgbClr val="FF0000"/>
                </a:solidFill>
              </a:rPr>
              <a:t>も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3050307" y="605938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め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pic>
        <p:nvPicPr>
          <p:cNvPr id="5" name="8과-듣생3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907704" y="1572519"/>
            <a:ext cx="360000" cy="360000"/>
          </a:xfrm>
          <a:prstGeom prst="rect">
            <a:avLst/>
          </a:prstGeom>
        </p:spPr>
      </p:pic>
      <p:pic>
        <p:nvPicPr>
          <p:cNvPr id="6" name="8과-듣생3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392663" y="1572519"/>
            <a:ext cx="360000" cy="360000"/>
          </a:xfrm>
          <a:prstGeom prst="rect">
            <a:avLst/>
          </a:prstGeom>
        </p:spPr>
      </p:pic>
      <p:pic>
        <p:nvPicPr>
          <p:cNvPr id="7" name="8과-듣생3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907704" y="6146520"/>
            <a:ext cx="360000" cy="360000"/>
          </a:xfrm>
          <a:prstGeom prst="rect">
            <a:avLst/>
          </a:prstGeom>
        </p:spPr>
      </p:pic>
      <p:pic>
        <p:nvPicPr>
          <p:cNvPr id="8" name="8과-듣생3-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369959" y="614652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11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3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38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130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117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～たい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はれ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ゆき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~</a:t>
            </a:r>
            <a:r>
              <a:rPr lang="ko-KR" altLang="en-US" dirty="0" smtClean="0"/>
              <a:t>하고 싶다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맑음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눈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6161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 듣고 주어진 단어를 이용하여 보기와 같이 바꾸어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95836" y="2007798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しゅうまつ</a:t>
            </a:r>
            <a:r>
              <a:rPr lang="ja-JP" altLang="en-US" dirty="0" smtClean="0"/>
              <a:t>に　何を　しましたか。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けっこんしきへ　行き</a:t>
            </a:r>
            <a:r>
              <a:rPr lang="ja-JP" altLang="en-US" dirty="0" smtClean="0"/>
              <a:t>ました。</a:t>
            </a:r>
            <a:endParaRPr lang="en-US" altLang="ja-JP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116504" y="3354166"/>
            <a:ext cx="3006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しゅうまつ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</a:p>
          <a:p>
            <a:pPr algn="ctr"/>
            <a:r>
              <a:rPr lang="ja-JP" altLang="en-US" dirty="0" smtClean="0"/>
              <a:t>け</a:t>
            </a:r>
            <a:r>
              <a:rPr lang="ja-JP" altLang="en-US" dirty="0"/>
              <a:t>っこんし</a:t>
            </a:r>
            <a:r>
              <a:rPr lang="ja-JP" altLang="en-US" dirty="0" smtClean="0"/>
              <a:t>きへ　行く</a:t>
            </a:r>
            <a:endParaRPr lang="ko-KR" altLang="en-US" dirty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047" y="1918466"/>
            <a:ext cx="1893813" cy="141709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122840" y="4744178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にちようび</a:t>
            </a:r>
            <a:r>
              <a:rPr lang="ja-JP" altLang="en-US" dirty="0" smtClean="0"/>
              <a:t>に</a:t>
            </a:r>
            <a:r>
              <a:rPr lang="ja-JP" altLang="en-US" dirty="0"/>
              <a:t>　何を　しましたか。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うんどうを　し</a:t>
            </a:r>
            <a:r>
              <a:rPr lang="ja-JP" altLang="en-US" dirty="0" smtClean="0"/>
              <a:t>ま</a:t>
            </a:r>
            <a:r>
              <a:rPr lang="ja-JP" altLang="en-US" dirty="0"/>
              <a:t>した。</a:t>
            </a:r>
            <a:endParaRPr lang="en-US" altLang="ja-JP" dirty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10497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にちようび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うんどうを　する</a:t>
            </a:r>
            <a:endParaRPr lang="ko-KR" altLang="en-US" dirty="0"/>
          </a:p>
        </p:txBody>
      </p:sp>
      <p:pic>
        <p:nvPicPr>
          <p:cNvPr id="12" name="그림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368" y="4744178"/>
            <a:ext cx="1782611" cy="13608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652120" y="262600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い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354563" y="2062050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17" name="TextBox 16"/>
          <p:cNvSpPr txBox="1"/>
          <p:nvPr/>
        </p:nvSpPr>
        <p:spPr>
          <a:xfrm>
            <a:off x="5421238" y="479715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pic>
        <p:nvPicPr>
          <p:cNvPr id="3" name="8과-듣말1-보기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33046" y="1253762"/>
            <a:ext cx="360000" cy="360000"/>
          </a:xfrm>
          <a:prstGeom prst="rect">
            <a:avLst/>
          </a:prstGeom>
        </p:spPr>
      </p:pic>
      <p:pic>
        <p:nvPicPr>
          <p:cNvPr id="6" name="8과-듣말1-1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0646" y="4229269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690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24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611" y="1897311"/>
            <a:ext cx="1931132" cy="1459682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86" y="4620688"/>
            <a:ext cx="1861307" cy="141217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6504" y="336651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どようび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友だちに　会う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7371" y="6117330"/>
            <a:ext cx="3006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やすみの　日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</a:p>
          <a:p>
            <a:pPr algn="ctr"/>
            <a:r>
              <a:rPr lang="ja-JP" altLang="en-US" dirty="0" smtClean="0"/>
              <a:t>りょうりを　つくる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3095836" y="2007798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どようび</a:t>
            </a:r>
            <a:r>
              <a:rPr lang="ja-JP" altLang="en-US" dirty="0" smtClean="0"/>
              <a:t>に　何を　しましたか。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友だちに　会い</a:t>
            </a:r>
            <a:r>
              <a:rPr lang="ja-JP" altLang="en-US" dirty="0" smtClean="0"/>
              <a:t>ました。</a:t>
            </a:r>
            <a:endParaRPr lang="en-US" altLang="ja-JP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3122840" y="4744178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やすみの　日</a:t>
            </a:r>
            <a:r>
              <a:rPr lang="ja-JP" altLang="en-US" dirty="0" smtClean="0"/>
              <a:t>に</a:t>
            </a:r>
            <a:r>
              <a:rPr lang="ja-JP" altLang="en-US" dirty="0"/>
              <a:t>　何を　しましたか。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りょうりを　つくり</a:t>
            </a:r>
            <a:r>
              <a:rPr lang="ja-JP" altLang="en-US" dirty="0" smtClean="0"/>
              <a:t>ま</a:t>
            </a:r>
            <a:r>
              <a:rPr lang="ja-JP" altLang="en-US" dirty="0"/>
              <a:t>した。</a:t>
            </a:r>
            <a:endParaRPr lang="en-US" altLang="ja-JP" dirty="0"/>
          </a:p>
        </p:txBody>
      </p:sp>
      <p:sp>
        <p:nvSpPr>
          <p:cNvPr id="16" name="TextBox 15"/>
          <p:cNvSpPr txBox="1"/>
          <p:nvPr/>
        </p:nvSpPr>
        <p:spPr>
          <a:xfrm>
            <a:off x="5076056" y="262600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あ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4058419" y="262600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とも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181972" y="2062050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24" name="TextBox 23"/>
          <p:cNvSpPr txBox="1"/>
          <p:nvPr/>
        </p:nvSpPr>
        <p:spPr>
          <a:xfrm>
            <a:off x="5705078" y="479715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25" name="TextBox 24"/>
          <p:cNvSpPr txBox="1"/>
          <p:nvPr/>
        </p:nvSpPr>
        <p:spPr>
          <a:xfrm>
            <a:off x="5167114" y="479715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ひ</a:t>
            </a:r>
            <a:endParaRPr lang="ko-KR" altLang="en-US" sz="800" dirty="0"/>
          </a:p>
        </p:txBody>
      </p:sp>
      <p:pic>
        <p:nvPicPr>
          <p:cNvPr id="2" name="8과-듣말1-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0340" y="1416716"/>
            <a:ext cx="360000" cy="360000"/>
          </a:xfrm>
          <a:prstGeom prst="rect">
            <a:avLst/>
          </a:prstGeom>
        </p:spPr>
      </p:pic>
      <p:pic>
        <p:nvPicPr>
          <p:cNvPr id="3" name="8과-듣말1-3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0340" y="4194861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13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4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90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잘 듣고 보기와 같이 음식을 주문해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95836" y="2007798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日本で　何が　したいですか。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ディズニーランドに　行きたい</a:t>
            </a:r>
            <a:r>
              <a:rPr lang="ja-JP" altLang="en-US" dirty="0" smtClean="0"/>
              <a:t>です。</a:t>
            </a:r>
            <a:endParaRPr lang="en-US" altLang="ja-JP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116504" y="3354166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ディズニーランドに　行きたい</a:t>
            </a:r>
            <a:endParaRPr lang="ko-KR" altLang="en-US" dirty="0"/>
          </a:p>
        </p:txBody>
      </p:sp>
      <p:pic>
        <p:nvPicPr>
          <p:cNvPr id="9" name="그림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047" y="1916833"/>
            <a:ext cx="1893813" cy="142035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122840" y="486949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日本で　何が　したいですか。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みそラーメンが　食べたい</a:t>
            </a:r>
            <a:r>
              <a:rPr lang="ja-JP" altLang="en-US" dirty="0" smtClean="0"/>
              <a:t>で</a:t>
            </a:r>
            <a:r>
              <a:rPr lang="ja-JP" altLang="en-US" dirty="0"/>
              <a:t>す。</a:t>
            </a:r>
            <a:endParaRPr lang="en-US" altLang="ja-JP" dirty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10497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みそラーメンが　食べたい</a:t>
            </a:r>
            <a:endParaRPr lang="ko-KR" altLang="en-US" dirty="0"/>
          </a:p>
        </p:txBody>
      </p:sp>
      <p:pic>
        <p:nvPicPr>
          <p:cNvPr id="12" name="그림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109" y="4744178"/>
            <a:ext cx="1803130" cy="13608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020147" y="262600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2"/>
                </a:solidFill>
              </a:rPr>
              <a:t>い</a:t>
            </a:r>
            <a:endParaRPr lang="ko-KR" altLang="en-US" sz="800" dirty="0">
              <a:solidFill>
                <a:schemeClr val="accent2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092327" y="2078887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　ほん</a:t>
            </a:r>
            <a:endParaRPr lang="ko-KR" altLang="en-US" sz="800" dirty="0"/>
          </a:p>
        </p:txBody>
      </p:sp>
      <p:sp>
        <p:nvSpPr>
          <p:cNvPr id="17" name="TextBox 16"/>
          <p:cNvSpPr txBox="1"/>
          <p:nvPr/>
        </p:nvSpPr>
        <p:spPr>
          <a:xfrm>
            <a:off x="4840982" y="2078887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18" name="TextBox 17"/>
          <p:cNvSpPr txBox="1"/>
          <p:nvPr/>
        </p:nvSpPr>
        <p:spPr>
          <a:xfrm>
            <a:off x="5676503" y="5470457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>
                <a:solidFill>
                  <a:schemeClr val="accent2"/>
                </a:solidFill>
              </a:rPr>
              <a:t>た</a:t>
            </a:r>
            <a:endParaRPr lang="ko-KR" altLang="en-US" sz="800" dirty="0">
              <a:solidFill>
                <a:schemeClr val="accent2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102342" y="49233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　ほん</a:t>
            </a:r>
            <a:endParaRPr lang="ko-KR" altLang="en-US" sz="800" dirty="0"/>
          </a:p>
        </p:txBody>
      </p:sp>
      <p:sp>
        <p:nvSpPr>
          <p:cNvPr id="20" name="TextBox 19"/>
          <p:cNvSpPr txBox="1"/>
          <p:nvPr/>
        </p:nvSpPr>
        <p:spPr>
          <a:xfrm>
            <a:off x="4850997" y="49233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pic>
        <p:nvPicPr>
          <p:cNvPr id="3" name="8과-듣말2-보기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86396" y="1283312"/>
            <a:ext cx="360000" cy="360000"/>
          </a:xfrm>
          <a:prstGeom prst="rect">
            <a:avLst/>
          </a:prstGeom>
        </p:spPr>
      </p:pic>
      <p:pic>
        <p:nvPicPr>
          <p:cNvPr id="6" name="8과-듣말2-1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5616" y="423957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38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91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056" y="1982459"/>
            <a:ext cx="1946242" cy="1289385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089" y="4620688"/>
            <a:ext cx="1882900" cy="141217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6504" y="3319007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おんせんに　行きたい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43508" y="6069819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コスプレを　見たい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3095836" y="2007798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日本で　何が　したいですか。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おんせんに　行きたい</a:t>
            </a:r>
            <a:r>
              <a:rPr lang="ja-JP" altLang="en-US" dirty="0" smtClean="0"/>
              <a:t>です。</a:t>
            </a:r>
            <a:endParaRPr lang="en-US" altLang="ja-JP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3122840" y="486949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日本で　何が　したいですか。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コスプレを　見たい</a:t>
            </a:r>
            <a:r>
              <a:rPr lang="ja-JP" altLang="en-US" dirty="0" smtClean="0"/>
              <a:t>で</a:t>
            </a:r>
            <a:r>
              <a:rPr lang="ja-JP" altLang="en-US" dirty="0"/>
              <a:t>す。</a:t>
            </a:r>
            <a:endParaRPr lang="en-US" altLang="ja-JP" dirty="0"/>
          </a:p>
        </p:txBody>
      </p:sp>
      <p:sp>
        <p:nvSpPr>
          <p:cNvPr id="16" name="TextBox 15"/>
          <p:cNvSpPr txBox="1"/>
          <p:nvPr/>
        </p:nvSpPr>
        <p:spPr>
          <a:xfrm>
            <a:off x="5339705" y="262600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2"/>
                </a:solidFill>
              </a:rPr>
              <a:t>い</a:t>
            </a:r>
            <a:endParaRPr lang="ko-KR" altLang="en-US" sz="800" dirty="0">
              <a:solidFill>
                <a:schemeClr val="accent2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092327" y="2078887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　ほん</a:t>
            </a:r>
            <a:endParaRPr lang="ko-KR" altLang="en-US" sz="800" dirty="0"/>
          </a:p>
        </p:txBody>
      </p:sp>
      <p:sp>
        <p:nvSpPr>
          <p:cNvPr id="22" name="TextBox 21"/>
          <p:cNvSpPr txBox="1"/>
          <p:nvPr/>
        </p:nvSpPr>
        <p:spPr>
          <a:xfrm>
            <a:off x="4840982" y="2078887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23" name="TextBox 22"/>
          <p:cNvSpPr txBox="1"/>
          <p:nvPr/>
        </p:nvSpPr>
        <p:spPr>
          <a:xfrm>
            <a:off x="5229597" y="5470457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2"/>
                </a:solidFill>
              </a:rPr>
              <a:t>み</a:t>
            </a:r>
            <a:endParaRPr lang="ko-KR" altLang="en-US" sz="800" dirty="0">
              <a:solidFill>
                <a:schemeClr val="accent2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102342" y="49233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　ほん</a:t>
            </a:r>
            <a:endParaRPr lang="ko-KR" altLang="en-US" sz="800" dirty="0"/>
          </a:p>
        </p:txBody>
      </p:sp>
      <p:sp>
        <p:nvSpPr>
          <p:cNvPr id="25" name="TextBox 24"/>
          <p:cNvSpPr txBox="1"/>
          <p:nvPr/>
        </p:nvSpPr>
        <p:spPr>
          <a:xfrm>
            <a:off x="4850997" y="492334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pic>
        <p:nvPicPr>
          <p:cNvPr id="2" name="8과-듣말2-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1939" y="1426048"/>
            <a:ext cx="360000" cy="360000"/>
          </a:xfrm>
          <a:prstGeom prst="rect">
            <a:avLst/>
          </a:prstGeom>
        </p:spPr>
      </p:pic>
      <p:pic>
        <p:nvPicPr>
          <p:cNvPr id="3" name="8과-듣말2-3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1939" y="414908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81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3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3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しゅうまつ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けっこんしき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～ました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やすみの日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ディズニーランド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おんせん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コ</a:t>
            </a:r>
            <a:r>
              <a:rPr lang="ja-JP" altLang="en-US" dirty="0"/>
              <a:t>スプレ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주말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결혼식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err="1" smtClean="0"/>
              <a:t>었</a:t>
            </a:r>
            <a:r>
              <a:rPr lang="en-US" altLang="ko-KR" dirty="0" smtClean="0"/>
              <a:t>/</a:t>
            </a:r>
            <a:r>
              <a:rPr lang="ko-KR" altLang="en-US" dirty="0" err="1" smtClean="0"/>
              <a:t>았습니다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휴일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디즈니랜드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온천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err="1" smtClean="0"/>
              <a:t>코스프레</a:t>
            </a:r>
            <a:endParaRPr lang="en-US" altLang="ko-KR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1663105" y="249289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ひ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3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잘 듣고 보기와 같이 묻고 답해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95836" y="2026848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お正月</a:t>
            </a:r>
            <a:r>
              <a:rPr lang="ja-JP" altLang="en-US" dirty="0" smtClean="0"/>
              <a:t>は　いつですか。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en-US" altLang="ja-JP" dirty="0" smtClean="0">
                <a:solidFill>
                  <a:schemeClr val="accent5"/>
                </a:solidFill>
              </a:rPr>
              <a:t>1</a:t>
            </a:r>
            <a:r>
              <a:rPr lang="ja-JP" altLang="en-US" dirty="0" smtClean="0">
                <a:solidFill>
                  <a:schemeClr val="accent5"/>
                </a:solidFill>
              </a:rPr>
              <a:t>月　</a:t>
            </a:r>
            <a:r>
              <a:rPr lang="en-US" altLang="ja-JP" dirty="0" smtClean="0">
                <a:solidFill>
                  <a:schemeClr val="accent5"/>
                </a:solidFill>
              </a:rPr>
              <a:t>1</a:t>
            </a:r>
            <a:r>
              <a:rPr lang="ja-JP" altLang="en-US" dirty="0" smtClean="0">
                <a:solidFill>
                  <a:schemeClr val="accent5"/>
                </a:solidFill>
              </a:rPr>
              <a:t>日</a:t>
            </a:r>
            <a:r>
              <a:rPr lang="ja-JP" altLang="en-US" dirty="0" smtClean="0"/>
              <a:t>です。</a:t>
            </a:r>
            <a:endParaRPr lang="en-US" altLang="ja-JP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116504" y="3409076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お正月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en-US" altLang="ja-JP" dirty="0" smtClean="0"/>
              <a:t>1</a:t>
            </a:r>
            <a:r>
              <a:rPr lang="ja-JP" altLang="en-US" dirty="0" smtClean="0"/>
              <a:t>月　</a:t>
            </a:r>
            <a:r>
              <a:rPr lang="en-US" altLang="ja-JP" dirty="0" smtClean="0"/>
              <a:t>1</a:t>
            </a:r>
            <a:r>
              <a:rPr lang="ja-JP" altLang="en-US" dirty="0" smtClean="0"/>
              <a:t>日</a:t>
            </a:r>
            <a:endParaRPr lang="ko-KR" alt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3122840" y="4869489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ひなまつり</a:t>
            </a:r>
            <a:r>
              <a:rPr lang="ja-JP" altLang="en-US" dirty="0" smtClean="0"/>
              <a:t>は</a:t>
            </a:r>
            <a:r>
              <a:rPr lang="ja-JP" altLang="en-US" dirty="0"/>
              <a:t>　いつですか。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en-US" altLang="ja-JP" dirty="0" smtClean="0">
                <a:solidFill>
                  <a:schemeClr val="accent5"/>
                </a:solidFill>
              </a:rPr>
              <a:t>3</a:t>
            </a:r>
            <a:r>
              <a:rPr lang="ja-JP" altLang="en-US" dirty="0" smtClean="0">
                <a:solidFill>
                  <a:schemeClr val="accent5"/>
                </a:solidFill>
              </a:rPr>
              <a:t>月</a:t>
            </a:r>
            <a:r>
              <a:rPr lang="ja-JP" altLang="en-US" dirty="0">
                <a:solidFill>
                  <a:schemeClr val="accent5"/>
                </a:solidFill>
              </a:rPr>
              <a:t>　</a:t>
            </a:r>
            <a:r>
              <a:rPr lang="en-US" altLang="ja-JP" dirty="0" smtClean="0">
                <a:solidFill>
                  <a:schemeClr val="accent5"/>
                </a:solidFill>
              </a:rPr>
              <a:t>3</a:t>
            </a:r>
            <a:r>
              <a:rPr lang="ja-JP" altLang="en-US" dirty="0" smtClean="0">
                <a:solidFill>
                  <a:schemeClr val="accent5"/>
                </a:solidFill>
              </a:rPr>
              <a:t>日</a:t>
            </a:r>
            <a:r>
              <a:rPr lang="ja-JP" altLang="en-US" dirty="0"/>
              <a:t>です。</a:t>
            </a:r>
            <a:endParaRPr lang="en-US" altLang="ja-JP" dirty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15988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ひなまつり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en-US" altLang="ja-JP" dirty="0" smtClean="0"/>
              <a:t>3</a:t>
            </a:r>
            <a:r>
              <a:rPr lang="ja-JP" altLang="en-US" dirty="0" smtClean="0"/>
              <a:t>月</a:t>
            </a:r>
            <a:r>
              <a:rPr lang="ja-JP" altLang="en-US" dirty="0"/>
              <a:t>　</a:t>
            </a:r>
            <a:r>
              <a:rPr lang="en-US" altLang="ja-JP" dirty="0" smtClean="0"/>
              <a:t>3</a:t>
            </a:r>
            <a:r>
              <a:rPr lang="ja-JP" altLang="en-US" dirty="0" smtClean="0"/>
              <a:t>日</a:t>
            </a:r>
            <a:endParaRPr lang="ko-KR" altLang="en-US" dirty="0"/>
          </a:p>
        </p:txBody>
      </p:sp>
      <p:pic>
        <p:nvPicPr>
          <p:cNvPr id="12" name="그림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943" y="4797152"/>
            <a:ext cx="1816468" cy="136273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240535" y="2082111"/>
            <a:ext cx="6861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2"/>
                </a:solidFill>
              </a:rPr>
              <a:t>しょうがつ</a:t>
            </a:r>
            <a:endParaRPr lang="ko-KR" altLang="en-US" sz="800" dirty="0">
              <a:solidFill>
                <a:schemeClr val="accent2"/>
              </a:solidFill>
            </a:endParaRPr>
          </a:p>
        </p:txBody>
      </p:sp>
      <p:pic>
        <p:nvPicPr>
          <p:cNvPr id="15" name="그림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943" y="1982459"/>
            <a:ext cx="1816468" cy="1289385"/>
          </a:xfrm>
          <a:prstGeom prst="rect">
            <a:avLst/>
          </a:prstGeom>
        </p:spPr>
      </p:pic>
      <p:pic>
        <p:nvPicPr>
          <p:cNvPr id="3" name="8과-듣말3-보기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39672" y="1278556"/>
            <a:ext cx="360000" cy="360000"/>
          </a:xfrm>
          <a:prstGeom prst="rect">
            <a:avLst/>
          </a:prstGeom>
        </p:spPr>
      </p:pic>
      <p:pic>
        <p:nvPicPr>
          <p:cNvPr id="6" name="8과-듣말3-1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9672" y="424812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240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9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6504" y="3408883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こどもの　日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en-US" altLang="ja-JP" dirty="0" smtClean="0"/>
              <a:t>5</a:t>
            </a:r>
            <a:r>
              <a:rPr lang="ja-JP" altLang="en-US" dirty="0" smtClean="0"/>
              <a:t>月</a:t>
            </a:r>
            <a:r>
              <a:rPr lang="ja-JP" altLang="en-US" dirty="0"/>
              <a:t>　</a:t>
            </a:r>
            <a:r>
              <a:rPr lang="en-US" altLang="ja-JP" dirty="0" smtClean="0"/>
              <a:t>5</a:t>
            </a:r>
            <a:r>
              <a:rPr lang="ja-JP" altLang="en-US" dirty="0" smtClean="0"/>
              <a:t>日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43508" y="6159695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おぼん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en-US" altLang="ja-JP" dirty="0" smtClean="0"/>
              <a:t>8</a:t>
            </a:r>
            <a:r>
              <a:rPr lang="ja-JP" altLang="en-US" dirty="0" smtClean="0"/>
              <a:t>月</a:t>
            </a:r>
            <a:r>
              <a:rPr lang="ja-JP" altLang="en-US" dirty="0"/>
              <a:t>　</a:t>
            </a:r>
            <a:r>
              <a:rPr lang="en-US" altLang="ja-JP" dirty="0" smtClean="0"/>
              <a:t>15</a:t>
            </a:r>
            <a:r>
              <a:rPr lang="ja-JP" altLang="en-US" dirty="0" smtClean="0"/>
              <a:t>日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3095836" y="2026848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こどもの　日</a:t>
            </a:r>
            <a:r>
              <a:rPr lang="ja-JP" altLang="en-US" dirty="0" smtClean="0"/>
              <a:t>は</a:t>
            </a:r>
            <a:r>
              <a:rPr lang="ja-JP" altLang="en-US" dirty="0"/>
              <a:t>　いつですか。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en-US" altLang="ja-JP" dirty="0" smtClean="0">
                <a:solidFill>
                  <a:schemeClr val="accent5"/>
                </a:solidFill>
              </a:rPr>
              <a:t>5</a:t>
            </a:r>
            <a:r>
              <a:rPr lang="ja-JP" altLang="en-US" dirty="0" smtClean="0">
                <a:solidFill>
                  <a:schemeClr val="accent5"/>
                </a:solidFill>
              </a:rPr>
              <a:t>月</a:t>
            </a:r>
            <a:r>
              <a:rPr lang="ja-JP" altLang="en-US" dirty="0">
                <a:solidFill>
                  <a:schemeClr val="accent5"/>
                </a:solidFill>
              </a:rPr>
              <a:t>　</a:t>
            </a:r>
            <a:r>
              <a:rPr lang="en-US" altLang="ja-JP" dirty="0" smtClean="0">
                <a:solidFill>
                  <a:schemeClr val="accent5"/>
                </a:solidFill>
              </a:rPr>
              <a:t>5</a:t>
            </a:r>
            <a:r>
              <a:rPr lang="ja-JP" altLang="en-US" dirty="0" smtClean="0">
                <a:solidFill>
                  <a:schemeClr val="accent5"/>
                </a:solidFill>
              </a:rPr>
              <a:t>日</a:t>
            </a:r>
            <a:r>
              <a:rPr lang="ja-JP" altLang="en-US" dirty="0"/>
              <a:t>です。</a:t>
            </a:r>
            <a:endParaRPr lang="en-US" altLang="ja-JP" dirty="0"/>
          </a:p>
        </p:txBody>
      </p:sp>
      <p:sp>
        <p:nvSpPr>
          <p:cNvPr id="15" name="TextBox 14"/>
          <p:cNvSpPr txBox="1"/>
          <p:nvPr/>
        </p:nvSpPr>
        <p:spPr>
          <a:xfrm>
            <a:off x="3122840" y="4869489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お</a:t>
            </a:r>
            <a:r>
              <a:rPr lang="ja-JP" altLang="en-US" dirty="0">
                <a:solidFill>
                  <a:schemeClr val="accent2"/>
                </a:solidFill>
              </a:rPr>
              <a:t>ぼん</a:t>
            </a:r>
            <a:r>
              <a:rPr lang="ja-JP" altLang="en-US" dirty="0" smtClean="0"/>
              <a:t>は</a:t>
            </a:r>
            <a:r>
              <a:rPr lang="ja-JP" altLang="en-US" dirty="0"/>
              <a:t>　いつですか。</a:t>
            </a:r>
            <a:endParaRPr lang="en-US" altLang="ko-KR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en-US" altLang="ja-JP" dirty="0" smtClean="0">
                <a:solidFill>
                  <a:schemeClr val="accent5"/>
                </a:solidFill>
              </a:rPr>
              <a:t>8</a:t>
            </a:r>
            <a:r>
              <a:rPr lang="ja-JP" altLang="en-US" dirty="0" smtClean="0">
                <a:solidFill>
                  <a:schemeClr val="accent5"/>
                </a:solidFill>
              </a:rPr>
              <a:t>月</a:t>
            </a:r>
            <a:r>
              <a:rPr lang="ja-JP" altLang="en-US" dirty="0">
                <a:solidFill>
                  <a:schemeClr val="accent5"/>
                </a:solidFill>
              </a:rPr>
              <a:t>　</a:t>
            </a:r>
            <a:r>
              <a:rPr lang="en-US" altLang="ja-JP" dirty="0" smtClean="0">
                <a:solidFill>
                  <a:schemeClr val="accent5"/>
                </a:solidFill>
              </a:rPr>
              <a:t>15</a:t>
            </a:r>
            <a:r>
              <a:rPr lang="ja-JP" altLang="en-US" dirty="0" smtClean="0">
                <a:solidFill>
                  <a:schemeClr val="accent5"/>
                </a:solidFill>
              </a:rPr>
              <a:t>日</a:t>
            </a:r>
            <a:r>
              <a:rPr lang="ja-JP" altLang="en-US" dirty="0"/>
              <a:t>です。</a:t>
            </a:r>
            <a:endParaRPr lang="en-US" altLang="ja-JP" dirty="0"/>
          </a:p>
        </p:txBody>
      </p:sp>
      <p:sp>
        <p:nvSpPr>
          <p:cNvPr id="16" name="TextBox 15"/>
          <p:cNvSpPr txBox="1"/>
          <p:nvPr/>
        </p:nvSpPr>
        <p:spPr>
          <a:xfrm>
            <a:off x="5047921" y="2082111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2"/>
                </a:solidFill>
              </a:rPr>
              <a:t>ひ</a:t>
            </a:r>
            <a:endParaRPr lang="ko-KR" altLang="en-US" sz="800" dirty="0">
              <a:solidFill>
                <a:schemeClr val="accent2"/>
              </a:solidFill>
            </a:endParaRPr>
          </a:p>
        </p:txBody>
      </p:sp>
      <p:pic>
        <p:nvPicPr>
          <p:cNvPr id="19" name="그림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943" y="4797344"/>
            <a:ext cx="1816468" cy="1362351"/>
          </a:xfrm>
          <a:prstGeom prst="rect">
            <a:avLst/>
          </a:prstGeom>
        </p:spPr>
      </p:pic>
      <p:pic>
        <p:nvPicPr>
          <p:cNvPr id="20" name="그림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943" y="2022608"/>
            <a:ext cx="1816468" cy="1209086"/>
          </a:xfrm>
          <a:prstGeom prst="rect">
            <a:avLst/>
          </a:prstGeom>
        </p:spPr>
      </p:pic>
      <p:pic>
        <p:nvPicPr>
          <p:cNvPr id="2" name="8과-듣말3-2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68792" y="1426048"/>
            <a:ext cx="360000" cy="360000"/>
          </a:xfrm>
          <a:prstGeom prst="rect">
            <a:avLst/>
          </a:prstGeom>
        </p:spPr>
      </p:pic>
      <p:pic>
        <p:nvPicPr>
          <p:cNvPr id="3" name="8과-듣말3-3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68792" y="423024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25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1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4. </a:t>
            </a:r>
            <a:r>
              <a:rPr lang="ko-KR" altLang="en-US" sz="1400" dirty="0" smtClean="0"/>
              <a:t>잘 듣고 보기와 같이 묻고 답해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16" name="그림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90968" y="1844824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おまつり</a:t>
            </a:r>
            <a:r>
              <a:rPr lang="ja-JP" altLang="en-US" dirty="0" smtClean="0"/>
              <a:t>は　いつから　いつまでですか。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B1</a:t>
            </a:r>
            <a:r>
              <a:rPr lang="en-US" altLang="ko-KR" dirty="0" smtClean="0"/>
              <a:t>	</a:t>
            </a:r>
            <a:r>
              <a:rPr lang="en-US" altLang="ja-JP" dirty="0" smtClean="0">
                <a:solidFill>
                  <a:schemeClr val="accent5"/>
                </a:solidFill>
              </a:rPr>
              <a:t>8</a:t>
            </a:r>
            <a:r>
              <a:rPr lang="ja-JP" altLang="en-US" dirty="0" smtClean="0">
                <a:solidFill>
                  <a:schemeClr val="accent5"/>
                </a:solidFill>
              </a:rPr>
              <a:t>月　</a:t>
            </a:r>
            <a:r>
              <a:rPr lang="en-US" altLang="ja-JP" dirty="0" smtClean="0">
                <a:solidFill>
                  <a:schemeClr val="accent5"/>
                </a:solidFill>
              </a:rPr>
              <a:t>13</a:t>
            </a:r>
            <a:r>
              <a:rPr lang="ja-JP" altLang="en-US" dirty="0" smtClean="0">
                <a:solidFill>
                  <a:schemeClr val="accent5"/>
                </a:solidFill>
              </a:rPr>
              <a:t>日</a:t>
            </a:r>
            <a:r>
              <a:rPr lang="ja-JP" altLang="en-US" dirty="0" smtClean="0"/>
              <a:t>から</a:t>
            </a:r>
            <a:r>
              <a:rPr lang="ja-JP" altLang="en-US" dirty="0" smtClean="0">
                <a:solidFill>
                  <a:schemeClr val="accent5"/>
                </a:solidFill>
              </a:rPr>
              <a:t>　</a:t>
            </a:r>
            <a:r>
              <a:rPr lang="en-US" altLang="ja-JP" dirty="0" smtClean="0">
                <a:solidFill>
                  <a:schemeClr val="accent5"/>
                </a:solidFill>
              </a:rPr>
              <a:t>8</a:t>
            </a:r>
            <a:r>
              <a:rPr lang="ja-JP" altLang="en-US" dirty="0" smtClean="0">
                <a:solidFill>
                  <a:schemeClr val="accent5"/>
                </a:solidFill>
              </a:rPr>
              <a:t>月　</a:t>
            </a:r>
            <a:r>
              <a:rPr lang="en-US" altLang="ja-JP" dirty="0" smtClean="0">
                <a:solidFill>
                  <a:schemeClr val="accent5"/>
                </a:solidFill>
              </a:rPr>
              <a:t>14</a:t>
            </a:r>
            <a:r>
              <a:rPr lang="ja-JP" altLang="en-US" dirty="0" smtClean="0">
                <a:solidFill>
                  <a:schemeClr val="accent5"/>
                </a:solidFill>
              </a:rPr>
              <a:t>日</a:t>
            </a:r>
            <a:r>
              <a:rPr lang="ja-JP" altLang="en-US" dirty="0" smtClean="0"/>
              <a:t>までです</a:t>
            </a:r>
            <a:r>
              <a:rPr lang="ja-JP" altLang="en-US" dirty="0"/>
              <a:t>。</a:t>
            </a:r>
            <a:endParaRPr lang="en-US" altLang="ja-JP" dirty="0" smtClean="0"/>
          </a:p>
        </p:txBody>
      </p:sp>
      <p:pic>
        <p:nvPicPr>
          <p:cNvPr id="18" name="그림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898706"/>
            <a:ext cx="4077982" cy="3393283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200150" y="6135806"/>
            <a:ext cx="3569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おまつり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en-US" altLang="ja-JP" dirty="0"/>
              <a:t>8</a:t>
            </a:r>
            <a:r>
              <a:rPr lang="ja-JP" altLang="en-US" dirty="0" smtClean="0"/>
              <a:t>月 </a:t>
            </a:r>
            <a:r>
              <a:rPr lang="en-US" altLang="ja-JP" dirty="0" smtClean="0"/>
              <a:t>13</a:t>
            </a:r>
            <a:r>
              <a:rPr lang="ja-JP" altLang="en-US" dirty="0" smtClean="0"/>
              <a:t>日 </a:t>
            </a:r>
            <a:r>
              <a:rPr lang="en-US" altLang="ja-JP" dirty="0" smtClean="0"/>
              <a:t>~ 8</a:t>
            </a:r>
            <a:r>
              <a:rPr lang="ja-JP" altLang="en-US" dirty="0" smtClean="0"/>
              <a:t>月 </a:t>
            </a:r>
            <a:r>
              <a:rPr lang="en-US" altLang="ja-JP" dirty="0" smtClean="0"/>
              <a:t>14</a:t>
            </a:r>
            <a:r>
              <a:rPr lang="ja-JP" altLang="en-US" dirty="0"/>
              <a:t>日</a:t>
            </a:r>
            <a:endParaRPr lang="ko-KR" altLang="en-US" dirty="0"/>
          </a:p>
        </p:txBody>
      </p:sp>
      <p:pic>
        <p:nvPicPr>
          <p:cNvPr id="7" name="보기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75656" y="128331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73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7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그림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76" y="1856482"/>
            <a:ext cx="1800000" cy="1506976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16504" y="3423265"/>
            <a:ext cx="3006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テスト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endParaRPr lang="en-US" altLang="ko-KR" dirty="0" smtClean="0"/>
          </a:p>
          <a:p>
            <a:pPr algn="ctr"/>
            <a:r>
              <a:rPr lang="en-US" altLang="ja-JP" dirty="0" smtClean="0"/>
              <a:t>4</a:t>
            </a:r>
            <a:r>
              <a:rPr lang="ja-JP" altLang="en-US" dirty="0" smtClean="0"/>
              <a:t>月 </a:t>
            </a:r>
            <a:r>
              <a:rPr lang="en-US" altLang="ja-JP" dirty="0" smtClean="0"/>
              <a:t>29</a:t>
            </a:r>
            <a:r>
              <a:rPr lang="ja-JP" altLang="en-US" dirty="0" smtClean="0"/>
              <a:t>日 </a:t>
            </a:r>
            <a:r>
              <a:rPr lang="en-US" altLang="ja-JP" dirty="0"/>
              <a:t>~ </a:t>
            </a:r>
            <a:r>
              <a:rPr lang="en-US" altLang="ja-JP" dirty="0" smtClean="0"/>
              <a:t>5</a:t>
            </a:r>
            <a:r>
              <a:rPr lang="ja-JP" altLang="en-US" dirty="0" smtClean="0"/>
              <a:t>月 </a:t>
            </a:r>
            <a:r>
              <a:rPr lang="en-US" altLang="ja-JP" dirty="0" smtClean="0"/>
              <a:t>4</a:t>
            </a:r>
            <a:r>
              <a:rPr lang="ja-JP" altLang="en-US" dirty="0"/>
              <a:t>日</a:t>
            </a:r>
            <a:endParaRPr lang="ko-KR" altLang="en-US" dirty="0"/>
          </a:p>
        </p:txBody>
      </p:sp>
      <p:sp>
        <p:nvSpPr>
          <p:cNvPr id="25" name="TextBox 24"/>
          <p:cNvSpPr txBox="1"/>
          <p:nvPr/>
        </p:nvSpPr>
        <p:spPr>
          <a:xfrm>
            <a:off x="143508" y="6174077"/>
            <a:ext cx="3006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ぶんかさい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endParaRPr lang="en-US" altLang="ko-KR" dirty="0" smtClean="0"/>
          </a:p>
          <a:p>
            <a:pPr algn="ctr"/>
            <a:r>
              <a:rPr lang="en-US" altLang="ja-JP" dirty="0" smtClean="0"/>
              <a:t>9</a:t>
            </a:r>
            <a:r>
              <a:rPr lang="ja-JP" altLang="en-US" dirty="0" smtClean="0"/>
              <a:t>月 </a:t>
            </a:r>
            <a:r>
              <a:rPr lang="en-US" altLang="ja-JP" dirty="0" smtClean="0"/>
              <a:t>7</a:t>
            </a:r>
            <a:r>
              <a:rPr lang="ja-JP" altLang="en-US" dirty="0" smtClean="0"/>
              <a:t>日 </a:t>
            </a:r>
            <a:r>
              <a:rPr lang="en-US" altLang="ja-JP" dirty="0"/>
              <a:t>~ </a:t>
            </a:r>
            <a:r>
              <a:rPr lang="en-US" altLang="ja-JP" dirty="0" smtClean="0"/>
              <a:t>9</a:t>
            </a:r>
            <a:r>
              <a:rPr lang="ja-JP" altLang="en-US" dirty="0" smtClean="0"/>
              <a:t>月 </a:t>
            </a:r>
            <a:r>
              <a:rPr lang="en-US" altLang="ja-JP" dirty="0" smtClean="0"/>
              <a:t>8</a:t>
            </a:r>
            <a:r>
              <a:rPr lang="ja-JP" altLang="en-US" dirty="0" smtClean="0"/>
              <a:t>日</a:t>
            </a:r>
            <a:endParaRPr lang="ko-KR" alt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3095836" y="2030212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テスト</a:t>
            </a:r>
            <a:r>
              <a:rPr lang="ja-JP" altLang="en-US" dirty="0" smtClean="0"/>
              <a:t>は</a:t>
            </a:r>
            <a:r>
              <a:rPr lang="ja-JP" altLang="en-US" dirty="0"/>
              <a:t>　いつから　いつまでですか。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B1</a:t>
            </a:r>
            <a:r>
              <a:rPr lang="en-US" altLang="ko-KR" dirty="0"/>
              <a:t>	</a:t>
            </a:r>
            <a:r>
              <a:rPr lang="en-US" altLang="ja-JP" dirty="0" smtClean="0">
                <a:solidFill>
                  <a:schemeClr val="accent5"/>
                </a:solidFill>
              </a:rPr>
              <a:t>4</a:t>
            </a:r>
            <a:r>
              <a:rPr lang="ja-JP" altLang="en-US" dirty="0" smtClean="0">
                <a:solidFill>
                  <a:schemeClr val="accent5"/>
                </a:solidFill>
              </a:rPr>
              <a:t>月</a:t>
            </a:r>
            <a:r>
              <a:rPr lang="ja-JP" altLang="en-US" dirty="0">
                <a:solidFill>
                  <a:schemeClr val="accent5"/>
                </a:solidFill>
              </a:rPr>
              <a:t>　</a:t>
            </a:r>
            <a:r>
              <a:rPr lang="en-US" altLang="ja-JP" dirty="0" smtClean="0">
                <a:solidFill>
                  <a:schemeClr val="accent5"/>
                </a:solidFill>
              </a:rPr>
              <a:t>29</a:t>
            </a:r>
            <a:r>
              <a:rPr lang="ja-JP" altLang="en-US" dirty="0" smtClean="0">
                <a:solidFill>
                  <a:schemeClr val="accent5"/>
                </a:solidFill>
              </a:rPr>
              <a:t>日</a:t>
            </a:r>
            <a:r>
              <a:rPr lang="ja-JP" altLang="en-US" dirty="0"/>
              <a:t>から</a:t>
            </a:r>
            <a:r>
              <a:rPr lang="ja-JP" altLang="en-US" dirty="0">
                <a:solidFill>
                  <a:schemeClr val="accent5"/>
                </a:solidFill>
              </a:rPr>
              <a:t>　</a:t>
            </a:r>
            <a:r>
              <a:rPr lang="en-US" altLang="ja-JP" dirty="0" smtClean="0">
                <a:solidFill>
                  <a:schemeClr val="accent5"/>
                </a:solidFill>
              </a:rPr>
              <a:t>5</a:t>
            </a:r>
            <a:r>
              <a:rPr lang="ja-JP" altLang="en-US" dirty="0" smtClean="0">
                <a:solidFill>
                  <a:schemeClr val="accent5"/>
                </a:solidFill>
              </a:rPr>
              <a:t>月</a:t>
            </a:r>
            <a:r>
              <a:rPr lang="ja-JP" altLang="en-US" dirty="0">
                <a:solidFill>
                  <a:schemeClr val="accent5"/>
                </a:solidFill>
              </a:rPr>
              <a:t>　</a:t>
            </a:r>
            <a:r>
              <a:rPr lang="en-US" altLang="ja-JP" dirty="0" smtClean="0">
                <a:solidFill>
                  <a:schemeClr val="accent5"/>
                </a:solidFill>
              </a:rPr>
              <a:t>4</a:t>
            </a:r>
            <a:r>
              <a:rPr lang="ja-JP" altLang="en-US" dirty="0">
                <a:solidFill>
                  <a:schemeClr val="accent5"/>
                </a:solidFill>
              </a:rPr>
              <a:t>日</a:t>
            </a:r>
            <a:r>
              <a:rPr lang="ja-JP" altLang="en-US" dirty="0"/>
              <a:t>までです。</a:t>
            </a:r>
            <a:endParaRPr lang="en-US" altLang="ja-JP" dirty="0"/>
          </a:p>
        </p:txBody>
      </p:sp>
      <p:sp>
        <p:nvSpPr>
          <p:cNvPr id="27" name="TextBox 26"/>
          <p:cNvSpPr txBox="1"/>
          <p:nvPr/>
        </p:nvSpPr>
        <p:spPr>
          <a:xfrm>
            <a:off x="3095836" y="4866809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ぶんかさい</a:t>
            </a:r>
            <a:r>
              <a:rPr lang="ja-JP" altLang="en-US" dirty="0" smtClean="0"/>
              <a:t>は</a:t>
            </a:r>
            <a:r>
              <a:rPr lang="ja-JP" altLang="en-US" dirty="0"/>
              <a:t>　いつから　いつまでですか。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B1</a:t>
            </a:r>
            <a:r>
              <a:rPr lang="en-US" altLang="ko-KR" dirty="0"/>
              <a:t>	</a:t>
            </a:r>
            <a:r>
              <a:rPr lang="en-US" altLang="ja-JP" dirty="0" smtClean="0">
                <a:solidFill>
                  <a:schemeClr val="accent5"/>
                </a:solidFill>
              </a:rPr>
              <a:t>9</a:t>
            </a:r>
            <a:r>
              <a:rPr lang="ja-JP" altLang="en-US" dirty="0" smtClean="0">
                <a:solidFill>
                  <a:schemeClr val="accent5"/>
                </a:solidFill>
              </a:rPr>
              <a:t>月</a:t>
            </a:r>
            <a:r>
              <a:rPr lang="ja-JP" altLang="en-US" dirty="0">
                <a:solidFill>
                  <a:schemeClr val="accent5"/>
                </a:solidFill>
              </a:rPr>
              <a:t>　</a:t>
            </a:r>
            <a:r>
              <a:rPr lang="en-US" altLang="ja-JP" dirty="0" smtClean="0">
                <a:solidFill>
                  <a:schemeClr val="accent5"/>
                </a:solidFill>
              </a:rPr>
              <a:t>7</a:t>
            </a:r>
            <a:r>
              <a:rPr lang="ja-JP" altLang="en-US" dirty="0" smtClean="0">
                <a:solidFill>
                  <a:schemeClr val="accent5"/>
                </a:solidFill>
              </a:rPr>
              <a:t>日</a:t>
            </a:r>
            <a:r>
              <a:rPr lang="ja-JP" altLang="en-US" dirty="0"/>
              <a:t>から</a:t>
            </a:r>
            <a:r>
              <a:rPr lang="ja-JP" altLang="en-US" dirty="0">
                <a:solidFill>
                  <a:schemeClr val="accent5"/>
                </a:solidFill>
              </a:rPr>
              <a:t>　</a:t>
            </a:r>
            <a:r>
              <a:rPr lang="en-US" altLang="ja-JP" dirty="0" smtClean="0">
                <a:solidFill>
                  <a:schemeClr val="accent5"/>
                </a:solidFill>
              </a:rPr>
              <a:t>9</a:t>
            </a:r>
            <a:r>
              <a:rPr lang="ja-JP" altLang="en-US" dirty="0" smtClean="0">
                <a:solidFill>
                  <a:schemeClr val="accent5"/>
                </a:solidFill>
              </a:rPr>
              <a:t>月</a:t>
            </a:r>
            <a:r>
              <a:rPr lang="ja-JP" altLang="en-US" dirty="0">
                <a:solidFill>
                  <a:schemeClr val="accent5"/>
                </a:solidFill>
              </a:rPr>
              <a:t>　</a:t>
            </a:r>
            <a:r>
              <a:rPr lang="en-US" altLang="ja-JP" dirty="0" smtClean="0">
                <a:solidFill>
                  <a:schemeClr val="accent5"/>
                </a:solidFill>
              </a:rPr>
              <a:t>8</a:t>
            </a:r>
            <a:r>
              <a:rPr lang="ja-JP" altLang="en-US" dirty="0" smtClean="0">
                <a:solidFill>
                  <a:schemeClr val="accent5"/>
                </a:solidFill>
              </a:rPr>
              <a:t>日</a:t>
            </a:r>
            <a:r>
              <a:rPr lang="ja-JP" altLang="en-US" dirty="0"/>
              <a:t>までです。</a:t>
            </a:r>
            <a:endParaRPr lang="en-US" altLang="ja-JP" dirty="0"/>
          </a:p>
        </p:txBody>
      </p:sp>
      <p:pic>
        <p:nvPicPr>
          <p:cNvPr id="28" name="그림 2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566" y="4669717"/>
            <a:ext cx="1800000" cy="1504360"/>
          </a:xfrm>
          <a:prstGeom prst="rect">
            <a:avLst/>
          </a:prstGeom>
        </p:spPr>
      </p:pic>
      <p:pic>
        <p:nvPicPr>
          <p:cNvPr id="5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8817" y="1421382"/>
            <a:ext cx="360000" cy="360000"/>
          </a:xfrm>
          <a:prstGeom prst="rect">
            <a:avLst/>
          </a:prstGeom>
        </p:spPr>
      </p:pic>
      <p:pic>
        <p:nvPicPr>
          <p:cNvPr id="6" name="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8817" y="423957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38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97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お正月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ひなまつり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こどもの日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おぼん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おまつり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～まで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テスト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설날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err="1" smtClean="0"/>
              <a:t>히나마쓰리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어린이날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오본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err="1" smtClean="0"/>
              <a:t>마쓰리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까지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시험</a:t>
            </a:r>
            <a:endParaRPr lang="en-US" altLang="ko-KR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1547664" y="1960265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ひ</a:t>
            </a:r>
            <a:endParaRPr lang="ko-KR" altLang="en-US" sz="800" dirty="0"/>
          </a:p>
        </p:txBody>
      </p:sp>
      <p:sp>
        <p:nvSpPr>
          <p:cNvPr id="8" name="TextBox 7"/>
          <p:cNvSpPr txBox="1"/>
          <p:nvPr/>
        </p:nvSpPr>
        <p:spPr>
          <a:xfrm>
            <a:off x="914450" y="864543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しょうがつ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4554" y="1268760"/>
            <a:ext cx="8221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유나는 학교 선배인 </a:t>
            </a:r>
            <a:r>
              <a:rPr lang="ko-KR" altLang="en-US" dirty="0" err="1" smtClean="0"/>
              <a:t>하루나와</a:t>
            </a:r>
            <a:r>
              <a:rPr lang="ko-KR" altLang="en-US" dirty="0" smtClean="0"/>
              <a:t> 문자를 주고 받으며 이야기하고 있습니다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2439746"/>
            <a:ext cx="1080000" cy="1080000"/>
          </a:xfrm>
          <a:prstGeom prst="rect">
            <a:avLst/>
          </a:prstGeom>
        </p:spPr>
      </p:pic>
      <p:pic>
        <p:nvPicPr>
          <p:cNvPr id="3" name="그림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650" y="4838352"/>
            <a:ext cx="1069763" cy="1080000"/>
          </a:xfrm>
          <a:prstGeom prst="rect">
            <a:avLst/>
          </a:prstGeom>
        </p:spPr>
      </p:pic>
      <p:sp>
        <p:nvSpPr>
          <p:cNvPr id="5" name="사각형 설명선 4"/>
          <p:cNvSpPr/>
          <p:nvPr/>
        </p:nvSpPr>
        <p:spPr>
          <a:xfrm>
            <a:off x="1763688" y="2295670"/>
            <a:ext cx="4896543" cy="1368152"/>
          </a:xfrm>
          <a:prstGeom prst="wedgeRectCallout">
            <a:avLst>
              <a:gd name="adj1" fmla="val 57431"/>
              <a:gd name="adj2" fmla="val 2711"/>
            </a:avLst>
          </a:prstGeom>
          <a:solidFill>
            <a:srgbClr val="FDF8BD"/>
          </a:solidFill>
          <a:ln>
            <a:solidFill>
              <a:srgbClr val="CBB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rIns="180000" rtlCol="0" anchor="ctr"/>
          <a:lstStyle/>
          <a:p>
            <a:pPr>
              <a:lnSpc>
                <a:spcPct val="200000"/>
              </a:lnSpc>
            </a:pPr>
            <a:r>
              <a:rPr lang="ja-JP" altLang="en-US" sz="2000" dirty="0">
                <a:solidFill>
                  <a:schemeClr val="tx1"/>
                </a:solidFill>
              </a:rPr>
              <a:t>きのう</a:t>
            </a:r>
            <a:r>
              <a:rPr lang="ja-JP" altLang="en-US" sz="2000" dirty="0" smtClean="0">
                <a:solidFill>
                  <a:schemeClr val="tx1"/>
                </a:solidFill>
              </a:rPr>
              <a:t>は　田中先生の　けっこんしきに</a:t>
            </a:r>
            <a:endParaRPr lang="en-US" altLang="ja-JP" sz="2000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sz="2000" dirty="0">
                <a:solidFill>
                  <a:schemeClr val="tx1"/>
                </a:solidFill>
              </a:rPr>
              <a:t>行きまし</a:t>
            </a:r>
            <a:r>
              <a:rPr lang="ja-JP" altLang="en-US" sz="2000" dirty="0" smtClean="0">
                <a:solidFill>
                  <a:schemeClr val="tx1"/>
                </a:solidFill>
              </a:rPr>
              <a:t>た。白い　きものが　きれいでした。</a:t>
            </a:r>
            <a:endParaRPr lang="ko-KR" altLang="en-US" sz="2000" dirty="0">
              <a:solidFill>
                <a:schemeClr val="tx1"/>
              </a:solidFill>
            </a:endParaRPr>
          </a:p>
        </p:txBody>
      </p:sp>
      <p:sp>
        <p:nvSpPr>
          <p:cNvPr id="7" name="사각형 설명선 6"/>
          <p:cNvSpPr/>
          <p:nvPr/>
        </p:nvSpPr>
        <p:spPr>
          <a:xfrm flipH="1">
            <a:off x="2483768" y="4383902"/>
            <a:ext cx="4248472" cy="1988900"/>
          </a:xfrm>
          <a:prstGeom prst="wedgeRectCallout">
            <a:avLst>
              <a:gd name="adj1" fmla="val 57431"/>
              <a:gd name="adj2" fmla="val 2711"/>
            </a:avLst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rIns="180000" rtlCol="0" anchor="ctr"/>
          <a:lstStyle/>
          <a:p>
            <a:pPr>
              <a:lnSpc>
                <a:spcPct val="200000"/>
              </a:lnSpc>
            </a:pPr>
            <a:r>
              <a:rPr lang="ja-JP" altLang="en-US" sz="2000" dirty="0" smtClean="0">
                <a:solidFill>
                  <a:schemeClr val="tx1"/>
                </a:solidFill>
              </a:rPr>
              <a:t>え？田中先生、けっこんしましたか。</a:t>
            </a:r>
            <a:endParaRPr lang="en-US" altLang="ja-JP" sz="2000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sz="2000" dirty="0">
                <a:solidFill>
                  <a:schemeClr val="tx1"/>
                </a:solidFill>
              </a:rPr>
              <a:t>知りませんでし</a:t>
            </a:r>
            <a:r>
              <a:rPr lang="ja-JP" altLang="en-US" sz="2000" dirty="0" smtClean="0">
                <a:solidFill>
                  <a:schemeClr val="tx1"/>
                </a:solidFill>
              </a:rPr>
              <a:t>た。私は　しゅうまつ</a:t>
            </a:r>
            <a:endParaRPr lang="en-US" altLang="ja-JP" sz="2000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sz="2000" dirty="0" smtClean="0">
                <a:solidFill>
                  <a:schemeClr val="tx1"/>
                </a:solidFill>
              </a:rPr>
              <a:t>ディズニーランドに　行きました。</a:t>
            </a:r>
            <a:endParaRPr lang="ko-KR" altLang="en-US" sz="2000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06873" y="2401646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    なか せん せい</a:t>
            </a:r>
            <a:endParaRPr lang="ko-KR" altLang="en-US" sz="800" dirty="0"/>
          </a:p>
        </p:txBody>
      </p:sp>
      <p:sp>
        <p:nvSpPr>
          <p:cNvPr id="9" name="TextBox 8"/>
          <p:cNvSpPr txBox="1"/>
          <p:nvPr/>
        </p:nvSpPr>
        <p:spPr>
          <a:xfrm>
            <a:off x="1955330" y="3015561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11" name="TextBox 10"/>
          <p:cNvSpPr txBox="1"/>
          <p:nvPr/>
        </p:nvSpPr>
        <p:spPr>
          <a:xfrm>
            <a:off x="3188991" y="3015561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</a:t>
            </a:r>
            <a:r>
              <a:rPr lang="ja-JP" altLang="en-US" sz="800" dirty="0"/>
              <a:t>ろ</a:t>
            </a:r>
            <a:endParaRPr lang="en-US" altLang="ko-KR" sz="800" dirty="0" smtClean="0"/>
          </a:p>
        </p:txBody>
      </p:sp>
      <p:sp>
        <p:nvSpPr>
          <p:cNvPr id="12" name="TextBox 11"/>
          <p:cNvSpPr txBox="1"/>
          <p:nvPr/>
        </p:nvSpPr>
        <p:spPr>
          <a:xfrm>
            <a:off x="3141366" y="4509120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    なか せん せい</a:t>
            </a:r>
            <a:endParaRPr lang="ko-KR" altLang="en-US" sz="800" dirty="0"/>
          </a:p>
        </p:txBody>
      </p:sp>
      <p:sp>
        <p:nvSpPr>
          <p:cNvPr id="13" name="TextBox 12"/>
          <p:cNvSpPr txBox="1"/>
          <p:nvPr/>
        </p:nvSpPr>
        <p:spPr>
          <a:xfrm>
            <a:off x="2671217" y="5110147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</a:t>
            </a:r>
            <a:endParaRPr lang="ko-KR" altLang="en-US" sz="800" dirty="0"/>
          </a:p>
        </p:txBody>
      </p:sp>
      <p:sp>
        <p:nvSpPr>
          <p:cNvPr id="14" name="TextBox 13"/>
          <p:cNvSpPr txBox="1"/>
          <p:nvPr/>
        </p:nvSpPr>
        <p:spPr>
          <a:xfrm>
            <a:off x="4566667" y="5110147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わたし</a:t>
            </a:r>
            <a:endParaRPr lang="ko-KR" altLang="en-US" sz="800" dirty="0"/>
          </a:p>
        </p:txBody>
      </p:sp>
      <p:sp>
        <p:nvSpPr>
          <p:cNvPr id="15" name="TextBox 14"/>
          <p:cNvSpPr txBox="1"/>
          <p:nvPr/>
        </p:nvSpPr>
        <p:spPr>
          <a:xfrm>
            <a:off x="4816599" y="5705261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pic>
        <p:nvPicPr>
          <p:cNvPr id="4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095371" y="2871005"/>
            <a:ext cx="360000" cy="360000"/>
          </a:xfrm>
          <a:prstGeom prst="rect">
            <a:avLst/>
          </a:prstGeom>
        </p:spPr>
      </p:pic>
      <p:pic>
        <p:nvPicPr>
          <p:cNvPr id="8" name="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63688" y="5217869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199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06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1363255"/>
            <a:ext cx="1080000" cy="1080000"/>
          </a:xfrm>
          <a:prstGeom prst="rect">
            <a:avLst/>
          </a:prstGeom>
        </p:spPr>
      </p:pic>
      <p:pic>
        <p:nvPicPr>
          <p:cNvPr id="3" name="그림 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650" y="2705906"/>
            <a:ext cx="1069763" cy="1080000"/>
          </a:xfrm>
          <a:prstGeom prst="rect">
            <a:avLst/>
          </a:prstGeom>
        </p:spPr>
      </p:pic>
      <p:sp>
        <p:nvSpPr>
          <p:cNvPr id="5" name="사각형 설명선 4"/>
          <p:cNvSpPr/>
          <p:nvPr/>
        </p:nvSpPr>
        <p:spPr>
          <a:xfrm>
            <a:off x="2699792" y="1273255"/>
            <a:ext cx="3960439" cy="1260000"/>
          </a:xfrm>
          <a:prstGeom prst="wedgeRectCallout">
            <a:avLst>
              <a:gd name="adj1" fmla="val 57431"/>
              <a:gd name="adj2" fmla="val 2711"/>
            </a:avLst>
          </a:prstGeom>
          <a:solidFill>
            <a:srgbClr val="FDF8BD"/>
          </a:solidFill>
          <a:ln>
            <a:solidFill>
              <a:srgbClr val="CBB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rIns="180000" rtlCol="0" anchor="ctr"/>
          <a:lstStyle/>
          <a:p>
            <a:pPr>
              <a:lnSpc>
                <a:spcPct val="200000"/>
              </a:lnSpc>
            </a:pPr>
            <a:r>
              <a:rPr lang="ja-JP" altLang="en-US" sz="2000" dirty="0" smtClean="0">
                <a:solidFill>
                  <a:schemeClr val="tx1"/>
                </a:solidFill>
              </a:rPr>
              <a:t>いいですね。私も　行きたいです。</a:t>
            </a:r>
            <a:endParaRPr lang="en-US" altLang="ja-JP" sz="2000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sz="2000" dirty="0">
                <a:solidFill>
                  <a:schemeClr val="tx1"/>
                </a:solidFill>
              </a:rPr>
              <a:t>たのしかったです</a:t>
            </a:r>
            <a:r>
              <a:rPr lang="ja-JP" altLang="en-US" sz="2000" dirty="0" smtClean="0">
                <a:solidFill>
                  <a:schemeClr val="tx1"/>
                </a:solidFill>
              </a:rPr>
              <a:t>か。</a:t>
            </a:r>
            <a:endParaRPr lang="ko-KR" altLang="en-US" sz="2000" dirty="0">
              <a:solidFill>
                <a:schemeClr val="tx1"/>
              </a:solidFill>
            </a:endParaRPr>
          </a:p>
        </p:txBody>
      </p:sp>
      <p:sp>
        <p:nvSpPr>
          <p:cNvPr id="7" name="사각형 설명선 6"/>
          <p:cNvSpPr/>
          <p:nvPr/>
        </p:nvSpPr>
        <p:spPr>
          <a:xfrm flipH="1">
            <a:off x="2483768" y="2615906"/>
            <a:ext cx="4248472" cy="1260000"/>
          </a:xfrm>
          <a:prstGeom prst="wedgeRectCallout">
            <a:avLst>
              <a:gd name="adj1" fmla="val 57431"/>
              <a:gd name="adj2" fmla="val 2711"/>
            </a:avLst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rIns="180000" rtlCol="0" anchor="ctr"/>
          <a:lstStyle/>
          <a:p>
            <a:pPr>
              <a:lnSpc>
                <a:spcPct val="200000"/>
              </a:lnSpc>
            </a:pPr>
            <a:r>
              <a:rPr lang="ja-JP" altLang="en-US" sz="2000" dirty="0" smtClean="0">
                <a:solidFill>
                  <a:schemeClr val="tx1"/>
                </a:solidFill>
              </a:rPr>
              <a:t>天気が　あまり　よく　なかったから、</a:t>
            </a:r>
            <a:endParaRPr lang="en-US" altLang="ja-JP" sz="2000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sz="2000" dirty="0">
                <a:solidFill>
                  <a:schemeClr val="tx1"/>
                </a:solidFill>
              </a:rPr>
              <a:t>たいへんでした。</a:t>
            </a:r>
            <a:endParaRPr lang="ko-KR" altLang="en-US" sz="2000" dirty="0">
              <a:solidFill>
                <a:schemeClr val="tx1"/>
              </a:solidFill>
            </a:endParaRPr>
          </a:p>
        </p:txBody>
      </p:sp>
      <p:pic>
        <p:nvPicPr>
          <p:cNvPr id="8" name="그림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19" y="4066769"/>
            <a:ext cx="1080000" cy="1080000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649" y="5427352"/>
            <a:ext cx="1069763" cy="1080000"/>
          </a:xfrm>
          <a:prstGeom prst="rect">
            <a:avLst/>
          </a:prstGeom>
        </p:spPr>
      </p:pic>
      <p:sp>
        <p:nvSpPr>
          <p:cNvPr id="11" name="사각형 설명선 10"/>
          <p:cNvSpPr/>
          <p:nvPr/>
        </p:nvSpPr>
        <p:spPr>
          <a:xfrm>
            <a:off x="3203848" y="3976769"/>
            <a:ext cx="3456382" cy="1260000"/>
          </a:xfrm>
          <a:prstGeom prst="wedgeRectCallout">
            <a:avLst>
              <a:gd name="adj1" fmla="val 57431"/>
              <a:gd name="adj2" fmla="val 2711"/>
            </a:avLst>
          </a:prstGeom>
          <a:solidFill>
            <a:srgbClr val="FDF8BD"/>
          </a:solidFill>
          <a:ln>
            <a:solidFill>
              <a:srgbClr val="CBB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rIns="180000" rtlCol="0" anchor="ctr"/>
          <a:lstStyle/>
          <a:p>
            <a:pPr>
              <a:lnSpc>
                <a:spcPct val="200000"/>
              </a:lnSpc>
            </a:pPr>
            <a:r>
              <a:rPr lang="ja-JP" altLang="en-US" sz="2000" dirty="0">
                <a:solidFill>
                  <a:schemeClr val="tx1"/>
                </a:solidFill>
              </a:rPr>
              <a:t>それ</a:t>
            </a:r>
            <a:r>
              <a:rPr lang="ja-JP" altLang="en-US" sz="2000" dirty="0" smtClean="0">
                <a:solidFill>
                  <a:schemeClr val="tx1"/>
                </a:solidFill>
              </a:rPr>
              <a:t>は　ざんねんでしたね。</a:t>
            </a:r>
            <a:endParaRPr lang="en-US" altLang="ja-JP" sz="2000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sz="2000" dirty="0">
                <a:solidFill>
                  <a:schemeClr val="tx1"/>
                </a:solidFill>
              </a:rPr>
              <a:t>人</a:t>
            </a:r>
            <a:r>
              <a:rPr lang="ja-JP" altLang="en-US" sz="2000" dirty="0" smtClean="0">
                <a:solidFill>
                  <a:schemeClr val="tx1"/>
                </a:solidFill>
              </a:rPr>
              <a:t>は　多かったですか。</a:t>
            </a:r>
            <a:endParaRPr lang="ko-KR" altLang="en-US" sz="2000" dirty="0">
              <a:solidFill>
                <a:schemeClr val="tx1"/>
              </a:solidFill>
            </a:endParaRPr>
          </a:p>
        </p:txBody>
      </p:sp>
      <p:sp>
        <p:nvSpPr>
          <p:cNvPr id="12" name="사각형 설명선 11"/>
          <p:cNvSpPr/>
          <p:nvPr/>
        </p:nvSpPr>
        <p:spPr>
          <a:xfrm flipH="1">
            <a:off x="2483766" y="5337352"/>
            <a:ext cx="2736305" cy="1260000"/>
          </a:xfrm>
          <a:prstGeom prst="wedgeRectCallout">
            <a:avLst>
              <a:gd name="adj1" fmla="val 57431"/>
              <a:gd name="adj2" fmla="val 2711"/>
            </a:avLst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rIns="180000" rtlCol="0" anchor="ctr"/>
          <a:lstStyle/>
          <a:p>
            <a:pPr>
              <a:lnSpc>
                <a:spcPct val="200000"/>
              </a:lnSpc>
            </a:pPr>
            <a:r>
              <a:rPr lang="ja-JP" altLang="en-US" sz="2000" dirty="0" smtClean="0">
                <a:solidFill>
                  <a:schemeClr val="tx1"/>
                </a:solidFill>
              </a:rPr>
              <a:t>ええ。雨でも　人は</a:t>
            </a:r>
            <a:endParaRPr lang="en-US" altLang="ja-JP" sz="2000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sz="2000" dirty="0" smtClean="0">
                <a:solidFill>
                  <a:schemeClr val="tx1"/>
                </a:solidFill>
              </a:rPr>
              <a:t>すごく　多かったです。</a:t>
            </a:r>
            <a:endParaRPr lang="ko-KR" altLang="en-US" sz="2000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159003" y="1331823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わたし</a:t>
            </a:r>
            <a:endParaRPr lang="ko-KR" altLang="en-US" sz="800" dirty="0"/>
          </a:p>
        </p:txBody>
      </p:sp>
      <p:sp>
        <p:nvSpPr>
          <p:cNvPr id="14" name="TextBox 13"/>
          <p:cNvSpPr txBox="1"/>
          <p:nvPr/>
        </p:nvSpPr>
        <p:spPr>
          <a:xfrm>
            <a:off x="4869558" y="1331823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15" name="TextBox 14"/>
          <p:cNvSpPr txBox="1"/>
          <p:nvPr/>
        </p:nvSpPr>
        <p:spPr>
          <a:xfrm>
            <a:off x="2601305" y="2665487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てん　　き</a:t>
            </a:r>
            <a:endParaRPr lang="ko-KR" altLang="en-US" sz="800" dirty="0"/>
          </a:p>
        </p:txBody>
      </p:sp>
      <p:sp>
        <p:nvSpPr>
          <p:cNvPr id="16" name="TextBox 15"/>
          <p:cNvSpPr txBox="1"/>
          <p:nvPr/>
        </p:nvSpPr>
        <p:spPr>
          <a:xfrm>
            <a:off x="4005461" y="4634666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おお</a:t>
            </a:r>
            <a:endParaRPr lang="ko-KR" altLang="en-US" sz="800" dirty="0"/>
          </a:p>
        </p:txBody>
      </p:sp>
      <p:sp>
        <p:nvSpPr>
          <p:cNvPr id="17" name="TextBox 16"/>
          <p:cNvSpPr txBox="1"/>
          <p:nvPr/>
        </p:nvSpPr>
        <p:spPr>
          <a:xfrm>
            <a:off x="3242319" y="5402994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あめ</a:t>
            </a:r>
            <a:endParaRPr lang="ko-KR" altLang="en-US" sz="800" dirty="0"/>
          </a:p>
        </p:txBody>
      </p:sp>
      <p:sp>
        <p:nvSpPr>
          <p:cNvPr id="18" name="TextBox 17"/>
          <p:cNvSpPr txBox="1"/>
          <p:nvPr/>
        </p:nvSpPr>
        <p:spPr>
          <a:xfrm>
            <a:off x="3401963" y="6002818"/>
            <a:ext cx="12050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おお</a:t>
            </a:r>
            <a:endParaRPr lang="ko-KR" altLang="en-US" sz="800" dirty="0"/>
          </a:p>
        </p:txBody>
      </p:sp>
      <p:pic>
        <p:nvPicPr>
          <p:cNvPr id="4" name="3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6963223" y="1743291"/>
            <a:ext cx="360000" cy="360000"/>
          </a:xfrm>
          <a:prstGeom prst="rect">
            <a:avLst/>
          </a:prstGeom>
        </p:spPr>
      </p:pic>
      <p:pic>
        <p:nvPicPr>
          <p:cNvPr id="6" name="4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789607" y="3065906"/>
            <a:ext cx="360000" cy="360000"/>
          </a:xfrm>
          <a:prstGeom prst="rect">
            <a:avLst/>
          </a:prstGeom>
        </p:spPr>
      </p:pic>
      <p:pic>
        <p:nvPicPr>
          <p:cNvPr id="10" name="5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6965339" y="4426769"/>
            <a:ext cx="360000" cy="360000"/>
          </a:xfrm>
          <a:prstGeom prst="rect">
            <a:avLst/>
          </a:prstGeom>
        </p:spPr>
      </p:pic>
      <p:pic>
        <p:nvPicPr>
          <p:cNvPr id="19" name="6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789607" y="5840305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957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5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525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938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きのう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白い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知る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天気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たいへんだ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それ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ざんねんだ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雨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～でも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어제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희다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알다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날씨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힘들다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그것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유감이다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인데도</a:t>
            </a:r>
            <a:endParaRPr lang="en-US" altLang="ko-KR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707951" y="141277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しろ</a:t>
            </a:r>
            <a:endParaRPr lang="ko-KR" altLang="en-US" sz="800" dirty="0"/>
          </a:p>
        </p:txBody>
      </p:sp>
      <p:sp>
        <p:nvSpPr>
          <p:cNvPr id="8" name="TextBox 7"/>
          <p:cNvSpPr txBox="1"/>
          <p:nvPr/>
        </p:nvSpPr>
        <p:spPr>
          <a:xfrm>
            <a:off x="755576" y="1960265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し</a:t>
            </a:r>
            <a:endParaRPr lang="ko-KR" altLang="en-US" sz="800" dirty="0"/>
          </a:p>
        </p:txBody>
      </p:sp>
      <p:sp>
        <p:nvSpPr>
          <p:cNvPr id="9" name="TextBox 8"/>
          <p:cNvSpPr txBox="1"/>
          <p:nvPr/>
        </p:nvSpPr>
        <p:spPr>
          <a:xfrm>
            <a:off x="712193" y="249289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てん　き</a:t>
            </a:r>
            <a:endParaRPr lang="ko-KR" altLang="en-US" sz="800" dirty="0"/>
          </a:p>
        </p:txBody>
      </p:sp>
      <p:sp>
        <p:nvSpPr>
          <p:cNvPr id="10" name="TextBox 9"/>
          <p:cNvSpPr txBox="1"/>
          <p:nvPr/>
        </p:nvSpPr>
        <p:spPr>
          <a:xfrm>
            <a:off x="707951" y="469123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あめ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형용사를 보기와 같이 과거 표현으로 바꾸어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6" name="그림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95836" y="1971355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しんかんせん</a:t>
            </a:r>
            <a:r>
              <a:rPr lang="ja-JP" altLang="en-US" dirty="0" smtClean="0"/>
              <a:t>は　どうでしたか。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/>
              <a:t>ほんとうに　</a:t>
            </a:r>
            <a:r>
              <a:rPr lang="ja-JP" altLang="en-US" dirty="0" smtClean="0">
                <a:solidFill>
                  <a:schemeClr val="accent5"/>
                </a:solidFill>
              </a:rPr>
              <a:t>はやかったです</a:t>
            </a:r>
            <a:r>
              <a:rPr lang="ja-JP" altLang="en-US" dirty="0" smtClean="0"/>
              <a:t>。</a:t>
            </a:r>
            <a:endParaRPr lang="en-US" altLang="ja-JP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116504" y="3326703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しんかんせん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はやい</a:t>
            </a:r>
            <a:endParaRPr lang="ko-KR" altLang="en-US" dirty="0"/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028" y="1974166"/>
            <a:ext cx="1803332" cy="1194707"/>
          </a:xfrm>
          <a:prstGeom prst="rect">
            <a:avLst/>
          </a:prstGeom>
        </p:spPr>
      </p:pic>
      <p:pic>
        <p:nvPicPr>
          <p:cNvPr id="15" name="그림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964" y="4781289"/>
            <a:ext cx="1833395" cy="1222263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143508" y="6077515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きもの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きれいだ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3095836" y="481123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きもの</a:t>
            </a:r>
            <a:r>
              <a:rPr lang="ja-JP" altLang="en-US" dirty="0" smtClean="0"/>
              <a:t>は</a:t>
            </a:r>
            <a:r>
              <a:rPr lang="ja-JP" altLang="en-US" dirty="0"/>
              <a:t>　</a:t>
            </a:r>
            <a:r>
              <a:rPr lang="ja-JP" altLang="en-US" dirty="0" smtClean="0"/>
              <a:t>どうでし</a:t>
            </a:r>
            <a:r>
              <a:rPr lang="ja-JP" altLang="en-US" dirty="0"/>
              <a:t>たか。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ほんとうに　</a:t>
            </a:r>
            <a:r>
              <a:rPr lang="ja-JP" altLang="en-US" dirty="0" smtClean="0">
                <a:solidFill>
                  <a:schemeClr val="accent5"/>
                </a:solidFill>
              </a:rPr>
              <a:t>きれいでした</a:t>
            </a:r>
            <a:r>
              <a:rPr lang="ja-JP" altLang="en-US" dirty="0" smtClean="0"/>
              <a:t>。</a:t>
            </a:r>
            <a:endParaRPr lang="en-US" altLang="ja-JP" dirty="0"/>
          </a:p>
        </p:txBody>
      </p:sp>
      <p:pic>
        <p:nvPicPr>
          <p:cNvPr id="3" name="8과-읽말1-보기-1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735836" y="2391519"/>
            <a:ext cx="360000" cy="360000"/>
          </a:xfrm>
          <a:prstGeom prst="rect">
            <a:avLst/>
          </a:prstGeom>
        </p:spPr>
      </p:pic>
      <p:pic>
        <p:nvPicPr>
          <p:cNvPr id="4" name="8과-읽말1-보기-2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735836" y="523139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8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0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028" y="1895270"/>
            <a:ext cx="1803332" cy="1352499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964" y="4701202"/>
            <a:ext cx="1833395" cy="138243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  <a:ea typeface="맑은 고딕"/>
              </a:rPr>
              <a:t>➋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  <a:ea typeface="맑은 고딕"/>
              </a:rPr>
              <a:t>➊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6504" y="3332828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すきやき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おいしい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083640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コンサート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すてきだ</a:t>
            </a:r>
            <a:endParaRPr lang="ko-KR" alt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3095836" y="481123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コンサート</a:t>
            </a:r>
            <a:r>
              <a:rPr lang="ja-JP" altLang="en-US" dirty="0" smtClean="0"/>
              <a:t>は</a:t>
            </a:r>
            <a:r>
              <a:rPr lang="ja-JP" altLang="en-US" dirty="0"/>
              <a:t>　どうでしたか。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ほんとうに　</a:t>
            </a:r>
            <a:r>
              <a:rPr lang="ja-JP" altLang="en-US" dirty="0" smtClean="0">
                <a:solidFill>
                  <a:schemeClr val="accent5"/>
                </a:solidFill>
              </a:rPr>
              <a:t>すてきでした</a:t>
            </a:r>
            <a:r>
              <a:rPr lang="ja-JP" altLang="en-US" dirty="0" smtClean="0"/>
              <a:t>。</a:t>
            </a:r>
            <a:endParaRPr lang="en-US" altLang="ja-JP" dirty="0"/>
          </a:p>
        </p:txBody>
      </p:sp>
      <p:sp>
        <p:nvSpPr>
          <p:cNvPr id="12" name="TextBox 11"/>
          <p:cNvSpPr txBox="1"/>
          <p:nvPr/>
        </p:nvSpPr>
        <p:spPr>
          <a:xfrm>
            <a:off x="3095836" y="1971355"/>
            <a:ext cx="5868652" cy="11101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すきやき</a:t>
            </a:r>
            <a:r>
              <a:rPr lang="ja-JP" altLang="en-US" dirty="0" smtClean="0"/>
              <a:t>は</a:t>
            </a:r>
            <a:r>
              <a:rPr lang="ja-JP" altLang="en-US" dirty="0"/>
              <a:t>　どうでしたか。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/>
              <a:t>ほんとうに　</a:t>
            </a:r>
            <a:r>
              <a:rPr lang="ja-JP" altLang="en-US" dirty="0" smtClean="0">
                <a:solidFill>
                  <a:schemeClr val="accent5"/>
                </a:solidFill>
              </a:rPr>
              <a:t>おいしかったで</a:t>
            </a:r>
            <a:r>
              <a:rPr lang="ja-JP" altLang="en-US" dirty="0">
                <a:solidFill>
                  <a:schemeClr val="accent5"/>
                </a:solidFill>
              </a:rPr>
              <a:t>す</a:t>
            </a:r>
            <a:r>
              <a:rPr lang="ja-JP" altLang="en-US" dirty="0"/>
              <a:t>。</a:t>
            </a:r>
            <a:endParaRPr lang="en-US" altLang="ja-JP" dirty="0"/>
          </a:p>
        </p:txBody>
      </p:sp>
      <p:pic>
        <p:nvPicPr>
          <p:cNvPr id="2" name="8과-읽말1-1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35836" y="2391519"/>
            <a:ext cx="360000" cy="360000"/>
          </a:xfrm>
          <a:prstGeom prst="rect">
            <a:avLst/>
          </a:prstGeom>
        </p:spPr>
      </p:pic>
      <p:pic>
        <p:nvPicPr>
          <p:cNvPr id="3" name="8과-읽말1-2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35836" y="523139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42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3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보기와 같이 묻고 답해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6" name="그림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90968" y="1844824"/>
            <a:ext cx="5868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きょう　</a:t>
            </a:r>
            <a:r>
              <a:rPr lang="ja-JP" altLang="en-US" dirty="0" smtClean="0">
                <a:solidFill>
                  <a:schemeClr val="accent2"/>
                </a:solidFill>
              </a:rPr>
              <a:t>うんどう</a:t>
            </a:r>
            <a:r>
              <a:rPr lang="ja-JP" altLang="en-US" dirty="0" smtClean="0"/>
              <a:t>を　</a:t>
            </a:r>
            <a:r>
              <a:rPr lang="ja-JP" altLang="en-US" dirty="0" smtClean="0">
                <a:solidFill>
                  <a:schemeClr val="accent5"/>
                </a:solidFill>
              </a:rPr>
              <a:t>しました</a:t>
            </a:r>
            <a:r>
              <a:rPr lang="ja-JP" altLang="en-US" dirty="0" smtClean="0"/>
              <a:t>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B1</a:t>
            </a:r>
            <a:r>
              <a:rPr lang="en-US" altLang="ko-KR" dirty="0" smtClean="0"/>
              <a:t>	</a:t>
            </a:r>
            <a:r>
              <a:rPr lang="ja-JP" altLang="en-US" dirty="0" smtClean="0"/>
              <a:t>はい、</a:t>
            </a:r>
            <a:r>
              <a:rPr lang="ja-JP" altLang="en-US" dirty="0" smtClean="0">
                <a:solidFill>
                  <a:schemeClr val="accent5"/>
                </a:solidFill>
              </a:rPr>
              <a:t>しました</a:t>
            </a:r>
            <a:r>
              <a:rPr lang="ja-JP" altLang="en-US" dirty="0" smtClean="0"/>
              <a:t>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 smtClean="0"/>
              <a:t>いいえ、あまり　</a:t>
            </a:r>
            <a:r>
              <a:rPr lang="ja-JP" altLang="en-US" dirty="0" smtClean="0">
                <a:solidFill>
                  <a:schemeClr val="accent6"/>
                </a:solidFill>
              </a:rPr>
              <a:t>しませんでした</a:t>
            </a:r>
            <a:r>
              <a:rPr lang="ja-JP" altLang="en-US" dirty="0" smtClean="0"/>
              <a:t>。</a:t>
            </a:r>
            <a:endParaRPr lang="en-US" altLang="ja-JP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430837"/>
            <a:ext cx="4077982" cy="4329021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763688" y="6135806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うんどう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する</a:t>
            </a:r>
            <a:endParaRPr lang="ko-KR" altLang="en-US" dirty="0"/>
          </a:p>
        </p:txBody>
      </p:sp>
      <p:pic>
        <p:nvPicPr>
          <p:cNvPr id="3" name="8과-읽말2-보기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03688" y="128331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396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030" y="1694956"/>
            <a:ext cx="1511503" cy="158849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  <a:ea typeface="맑은 고딕"/>
              </a:rPr>
              <a:t>➋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  <a:ea typeface="맑은 고딕"/>
              </a:rPr>
              <a:t>➊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6504" y="334275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あさごはん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/>
              <a:t>食べる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093564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くすり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/>
              <a:t>のむ</a:t>
            </a:r>
            <a:endParaRPr lang="ko-KR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3095836" y="1786048"/>
            <a:ext cx="5868652" cy="1664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きょう　</a:t>
            </a:r>
            <a:r>
              <a:rPr lang="ja-JP" altLang="en-US" dirty="0" smtClean="0">
                <a:solidFill>
                  <a:schemeClr val="accent2"/>
                </a:solidFill>
              </a:rPr>
              <a:t>あさごはんを</a:t>
            </a:r>
            <a:r>
              <a:rPr lang="ja-JP" altLang="en-US" dirty="0" smtClean="0"/>
              <a:t>を</a:t>
            </a:r>
            <a:r>
              <a:rPr lang="ja-JP" altLang="en-US" dirty="0"/>
              <a:t>　</a:t>
            </a:r>
            <a:r>
              <a:rPr lang="ja-JP" altLang="en-US" dirty="0" smtClean="0">
                <a:solidFill>
                  <a:schemeClr val="accent5"/>
                </a:solidFill>
              </a:rPr>
              <a:t>食べま</a:t>
            </a:r>
            <a:r>
              <a:rPr lang="ja-JP" altLang="en-US" dirty="0">
                <a:solidFill>
                  <a:schemeClr val="accent5"/>
                </a:solidFill>
              </a:rPr>
              <a:t>した</a:t>
            </a:r>
            <a:r>
              <a:rPr lang="ja-JP" altLang="en-US" dirty="0"/>
              <a:t>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B1</a:t>
            </a:r>
            <a:r>
              <a:rPr lang="en-US" altLang="ko-KR" dirty="0"/>
              <a:t>	</a:t>
            </a:r>
            <a:r>
              <a:rPr lang="ja-JP" altLang="en-US" dirty="0"/>
              <a:t>はい</a:t>
            </a:r>
            <a:r>
              <a:rPr lang="ja-JP" altLang="en-US" dirty="0" smtClean="0"/>
              <a:t>、</a:t>
            </a:r>
            <a:r>
              <a:rPr lang="ja-JP" altLang="en-US" dirty="0">
                <a:solidFill>
                  <a:schemeClr val="accent5"/>
                </a:solidFill>
              </a:rPr>
              <a:t>食べ</a:t>
            </a:r>
            <a:r>
              <a:rPr lang="ja-JP" altLang="en-US" dirty="0" smtClean="0">
                <a:solidFill>
                  <a:schemeClr val="accent5"/>
                </a:solidFill>
              </a:rPr>
              <a:t>し</a:t>
            </a:r>
            <a:r>
              <a:rPr lang="ja-JP" altLang="en-US" dirty="0">
                <a:solidFill>
                  <a:schemeClr val="accent5"/>
                </a:solidFill>
              </a:rPr>
              <a:t>た</a:t>
            </a:r>
            <a:r>
              <a:rPr lang="ja-JP" altLang="en-US" dirty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/>
              <a:t>いいえ、あまり　</a:t>
            </a:r>
            <a:r>
              <a:rPr lang="ja-JP" altLang="en-US" dirty="0">
                <a:solidFill>
                  <a:schemeClr val="accent6"/>
                </a:solidFill>
              </a:rPr>
              <a:t>食べ</a:t>
            </a:r>
            <a:r>
              <a:rPr lang="ja-JP" altLang="en-US" dirty="0" smtClean="0">
                <a:solidFill>
                  <a:schemeClr val="accent6"/>
                </a:solidFill>
              </a:rPr>
              <a:t>ま</a:t>
            </a:r>
            <a:r>
              <a:rPr lang="ja-JP" altLang="en-US" dirty="0">
                <a:solidFill>
                  <a:schemeClr val="accent6"/>
                </a:solidFill>
              </a:rPr>
              <a:t>せんでした</a:t>
            </a:r>
            <a:r>
              <a:rPr lang="ja-JP" altLang="en-US" dirty="0"/>
              <a:t>。</a:t>
            </a:r>
            <a:endParaRPr lang="en-US" altLang="ja-JP" dirty="0"/>
          </a:p>
        </p:txBody>
      </p:sp>
      <p:sp>
        <p:nvSpPr>
          <p:cNvPr id="19" name="TextBox 18"/>
          <p:cNvSpPr txBox="1"/>
          <p:nvPr/>
        </p:nvSpPr>
        <p:spPr>
          <a:xfrm>
            <a:off x="3095836" y="4607505"/>
            <a:ext cx="5868652" cy="1664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きょう　</a:t>
            </a:r>
            <a:r>
              <a:rPr lang="ja-JP" altLang="en-US" dirty="0" smtClean="0">
                <a:solidFill>
                  <a:schemeClr val="accent2"/>
                </a:solidFill>
              </a:rPr>
              <a:t>くすり</a:t>
            </a:r>
            <a:r>
              <a:rPr lang="ja-JP" altLang="en-US" dirty="0" smtClean="0"/>
              <a:t>を</a:t>
            </a:r>
            <a:r>
              <a:rPr lang="ja-JP" altLang="en-US" dirty="0"/>
              <a:t>　</a:t>
            </a:r>
            <a:r>
              <a:rPr lang="ja-JP" altLang="en-US" dirty="0" smtClean="0">
                <a:solidFill>
                  <a:schemeClr val="accent5"/>
                </a:solidFill>
              </a:rPr>
              <a:t>のみま</a:t>
            </a:r>
            <a:r>
              <a:rPr lang="ja-JP" altLang="en-US" dirty="0">
                <a:solidFill>
                  <a:schemeClr val="accent5"/>
                </a:solidFill>
              </a:rPr>
              <a:t>した</a:t>
            </a:r>
            <a:r>
              <a:rPr lang="ja-JP" altLang="en-US" dirty="0"/>
              <a:t>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B1</a:t>
            </a:r>
            <a:r>
              <a:rPr lang="en-US" altLang="ko-KR" dirty="0"/>
              <a:t>	</a:t>
            </a:r>
            <a:r>
              <a:rPr lang="ja-JP" altLang="en-US" dirty="0"/>
              <a:t>はい</a:t>
            </a:r>
            <a:r>
              <a:rPr lang="ja-JP" altLang="en-US" dirty="0" smtClean="0"/>
              <a:t>、</a:t>
            </a:r>
            <a:r>
              <a:rPr lang="ja-JP" altLang="en-US" dirty="0">
                <a:solidFill>
                  <a:schemeClr val="accent5"/>
                </a:solidFill>
              </a:rPr>
              <a:t>のみ</a:t>
            </a:r>
            <a:r>
              <a:rPr lang="ja-JP" altLang="en-US" dirty="0" smtClean="0">
                <a:solidFill>
                  <a:schemeClr val="accent5"/>
                </a:solidFill>
              </a:rPr>
              <a:t>ま</a:t>
            </a:r>
            <a:r>
              <a:rPr lang="ja-JP" altLang="en-US" dirty="0">
                <a:solidFill>
                  <a:schemeClr val="accent5"/>
                </a:solidFill>
              </a:rPr>
              <a:t>した</a:t>
            </a:r>
            <a:r>
              <a:rPr lang="ja-JP" altLang="en-US" dirty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B2</a:t>
            </a:r>
            <a:r>
              <a:rPr lang="en-US" altLang="ko-KR" dirty="0"/>
              <a:t>	</a:t>
            </a:r>
            <a:r>
              <a:rPr lang="ja-JP" altLang="en-US" dirty="0"/>
              <a:t>いいえ、あまり　</a:t>
            </a:r>
            <a:r>
              <a:rPr lang="ja-JP" altLang="en-US" dirty="0">
                <a:solidFill>
                  <a:schemeClr val="accent6"/>
                </a:solidFill>
              </a:rPr>
              <a:t>のみ</a:t>
            </a:r>
            <a:r>
              <a:rPr lang="ja-JP" altLang="en-US" dirty="0" smtClean="0">
                <a:solidFill>
                  <a:schemeClr val="accent6"/>
                </a:solidFill>
              </a:rPr>
              <a:t>せ</a:t>
            </a:r>
            <a:r>
              <a:rPr lang="ja-JP" altLang="en-US" dirty="0">
                <a:solidFill>
                  <a:schemeClr val="accent6"/>
                </a:solidFill>
              </a:rPr>
              <a:t>んでした</a:t>
            </a:r>
            <a:r>
              <a:rPr lang="ja-JP" altLang="en-US" dirty="0"/>
              <a:t>。</a:t>
            </a:r>
            <a:endParaRPr lang="en-US" altLang="ja-JP" dirty="0"/>
          </a:p>
        </p:txBody>
      </p:sp>
      <p:pic>
        <p:nvPicPr>
          <p:cNvPr id="12" name="그림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920" y="4509120"/>
            <a:ext cx="1511503" cy="158444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343625" y="1844824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た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677916" y="2381482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た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607639" y="2924944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6"/>
                </a:solidFill>
              </a:rPr>
              <a:t>た</a:t>
            </a:r>
            <a:endParaRPr lang="ko-KR" altLang="en-US" sz="800" dirty="0">
              <a:solidFill>
                <a:schemeClr val="accent6"/>
              </a:solidFill>
            </a:endParaRPr>
          </a:p>
        </p:txBody>
      </p:sp>
      <p:pic>
        <p:nvPicPr>
          <p:cNvPr id="3" name="8과-읽말2-1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26396" y="1295881"/>
            <a:ext cx="360000" cy="360000"/>
          </a:xfrm>
          <a:prstGeom prst="rect">
            <a:avLst/>
          </a:prstGeom>
        </p:spPr>
      </p:pic>
      <p:pic>
        <p:nvPicPr>
          <p:cNvPr id="4" name="8과-읽말2-2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26396" y="410849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555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02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しんかんせん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どうでしたか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くすりをのむ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/>
              <a:t>신칸센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어떠했습니까</a:t>
            </a:r>
            <a:r>
              <a:rPr lang="en-US" altLang="ko-KR" dirty="0" smtClean="0"/>
              <a:t>?</a:t>
            </a:r>
          </a:p>
          <a:p>
            <a:endParaRPr lang="en-US" altLang="ko-KR" dirty="0"/>
          </a:p>
          <a:p>
            <a:r>
              <a:rPr lang="ko-KR" altLang="en-US" dirty="0" smtClean="0"/>
              <a:t>약을 먹다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</a:t>
            </a:r>
            <a:r>
              <a:rPr lang="ko-KR" altLang="en-US" sz="1400" dirty="0"/>
              <a:t> </a:t>
            </a:r>
            <a:r>
              <a:rPr lang="ko-KR" altLang="en-US" sz="1400" dirty="0" smtClean="0"/>
              <a:t>날씨에 관한 글을 읽고 질문에 답해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9" name="모서리가 둥근 직사각형 8"/>
          <p:cNvSpPr/>
          <p:nvPr/>
        </p:nvSpPr>
        <p:spPr>
          <a:xfrm>
            <a:off x="1043608" y="4365104"/>
            <a:ext cx="7344816" cy="2376264"/>
          </a:xfrm>
          <a:prstGeom prst="roundRect">
            <a:avLst/>
          </a:prstGeom>
          <a:solidFill>
            <a:srgbClr val="FEFBDA"/>
          </a:solidFill>
          <a:ln w="25400">
            <a:solidFill>
              <a:schemeClr val="accent5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rtlCol="0" anchor="ctr"/>
          <a:lstStyle/>
          <a:p>
            <a:pPr>
              <a:lnSpc>
                <a:spcPct val="25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きょうの　天気よほうです。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50000"/>
              </a:lnSpc>
            </a:pPr>
            <a:r>
              <a:rPr lang="ja-JP" altLang="en-US" u="sng" dirty="0">
                <a:solidFill>
                  <a:schemeClr val="accent2"/>
                </a:solidFill>
              </a:rPr>
              <a:t>おきなわ</a:t>
            </a:r>
            <a:r>
              <a:rPr lang="ja-JP" altLang="en-US" dirty="0">
                <a:solidFill>
                  <a:schemeClr val="tx1"/>
                </a:solidFill>
              </a:rPr>
              <a:t>か</a:t>
            </a:r>
            <a:r>
              <a:rPr lang="ja-JP" altLang="en-US" dirty="0" smtClean="0">
                <a:solidFill>
                  <a:schemeClr val="tx1"/>
                </a:solidFill>
              </a:rPr>
              <a:t>ら　</a:t>
            </a:r>
            <a:r>
              <a:rPr lang="ja-JP" altLang="en-US" u="sng" dirty="0" smtClean="0">
                <a:solidFill>
                  <a:schemeClr val="accent2"/>
                </a:solidFill>
              </a:rPr>
              <a:t>ひろしま</a:t>
            </a:r>
            <a:r>
              <a:rPr lang="ja-JP" altLang="en-US" dirty="0" smtClean="0">
                <a:solidFill>
                  <a:schemeClr val="tx1"/>
                </a:solidFill>
              </a:rPr>
              <a:t>までは　はれ、</a:t>
            </a:r>
            <a:r>
              <a:rPr lang="ja-JP" altLang="en-US" u="sng" dirty="0" smtClean="0">
                <a:solidFill>
                  <a:schemeClr val="accent2"/>
                </a:solidFill>
              </a:rPr>
              <a:t>おおさか</a:t>
            </a:r>
            <a:r>
              <a:rPr lang="ja-JP" altLang="en-US" dirty="0" smtClean="0">
                <a:solidFill>
                  <a:schemeClr val="tx1"/>
                </a:solidFill>
              </a:rPr>
              <a:t>は　はれ　ときどき　くもり、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50000"/>
              </a:lnSpc>
            </a:pPr>
            <a:r>
              <a:rPr lang="ja-JP" altLang="en-US" u="sng" dirty="0">
                <a:solidFill>
                  <a:schemeClr val="accent2"/>
                </a:solidFill>
              </a:rPr>
              <a:t>とうきょう</a:t>
            </a:r>
            <a:r>
              <a:rPr lang="ja-JP" altLang="en-US" dirty="0" smtClean="0">
                <a:solidFill>
                  <a:schemeClr val="tx1"/>
                </a:solidFill>
              </a:rPr>
              <a:t>は　くもり　ときどき　雨、</a:t>
            </a:r>
            <a:r>
              <a:rPr lang="ja-JP" altLang="en-US" u="sng" dirty="0" smtClean="0">
                <a:solidFill>
                  <a:schemeClr val="accent2"/>
                </a:solidFill>
              </a:rPr>
              <a:t>さっぽろ</a:t>
            </a:r>
            <a:r>
              <a:rPr lang="ja-JP" altLang="en-US" dirty="0" smtClean="0">
                <a:solidFill>
                  <a:schemeClr val="tx1"/>
                </a:solidFill>
              </a:rPr>
              <a:t>は　ゆきに　なるでしょう。　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3" name="직사각형 12"/>
          <p:cNvSpPr/>
          <p:nvPr/>
        </p:nvSpPr>
        <p:spPr>
          <a:xfrm>
            <a:off x="5508104" y="2112216"/>
            <a:ext cx="1239442" cy="45230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ja-JP" altLang="en-US" dirty="0">
                <a:solidFill>
                  <a:srgbClr val="FF0000"/>
                </a:solidFill>
              </a:rPr>
              <a:t>天</a:t>
            </a:r>
            <a:r>
              <a:rPr lang="ja-JP" altLang="en-US" dirty="0" smtClean="0">
                <a:solidFill>
                  <a:srgbClr val="FF0000"/>
                </a:solidFill>
              </a:rPr>
              <a:t>気</a:t>
            </a:r>
            <a:r>
              <a:rPr lang="ja-JP" altLang="en-US" dirty="0">
                <a:solidFill>
                  <a:srgbClr val="FF0000"/>
                </a:solidFill>
              </a:rPr>
              <a:t>よほう</a:t>
            </a:r>
            <a:endParaRPr lang="en-US" altLang="ja-JP" dirty="0">
              <a:solidFill>
                <a:srgbClr val="FF0000"/>
              </a:solidFill>
            </a:endParaRPr>
          </a:p>
        </p:txBody>
      </p:sp>
      <p:sp>
        <p:nvSpPr>
          <p:cNvPr id="14" name="직사각형 13"/>
          <p:cNvSpPr/>
          <p:nvPr/>
        </p:nvSpPr>
        <p:spPr>
          <a:xfrm>
            <a:off x="5688994" y="3453178"/>
            <a:ext cx="646331" cy="45230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ja-JP" altLang="en-US" dirty="0">
                <a:solidFill>
                  <a:srgbClr val="FF0000"/>
                </a:solidFill>
              </a:rPr>
              <a:t>はれ</a:t>
            </a:r>
            <a:endParaRPr lang="ko-KR" altLang="en-US" dirty="0">
              <a:solidFill>
                <a:srgbClr val="FF0000"/>
              </a:solidFill>
            </a:endParaRPr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9" y="1455838"/>
            <a:ext cx="4608512" cy="283742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94706" y="5722719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>
                <a:solidFill>
                  <a:schemeClr val="accent2"/>
                </a:solidFill>
              </a:rPr>
              <a:t>a</a:t>
            </a:r>
            <a:endParaRPr lang="en-US" altLang="ko-KR" dirty="0" smtClean="0">
              <a:solidFill>
                <a:schemeClr val="accent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915816" y="5722719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>
                <a:solidFill>
                  <a:schemeClr val="accent2"/>
                </a:solidFill>
              </a:rPr>
              <a:t>b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114156" y="5722719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>
                <a:solidFill>
                  <a:schemeClr val="accent2"/>
                </a:solidFill>
              </a:rPr>
              <a:t>c</a:t>
            </a:r>
          </a:p>
          <a:p>
            <a:endParaRPr lang="en-US" altLang="ko-KR" dirty="0" smtClean="0">
              <a:solidFill>
                <a:schemeClr val="accent2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494706" y="642085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>
                <a:solidFill>
                  <a:schemeClr val="accent2"/>
                </a:solidFill>
              </a:rPr>
              <a:t>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615433" y="642085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>
                <a:solidFill>
                  <a:schemeClr val="accent2"/>
                </a:solidFill>
              </a:rPr>
              <a:t>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80295" y="4634136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て</a:t>
            </a:r>
            <a:r>
              <a:rPr lang="ja-JP" altLang="en-US" sz="800" dirty="0" smtClean="0"/>
              <a:t>ん　き</a:t>
            </a:r>
            <a:endParaRPr lang="ko-KR" altLang="en-US" sz="800" dirty="0"/>
          </a:p>
        </p:txBody>
      </p:sp>
      <p:sp>
        <p:nvSpPr>
          <p:cNvPr id="20" name="TextBox 19"/>
          <p:cNvSpPr txBox="1"/>
          <p:nvPr/>
        </p:nvSpPr>
        <p:spPr>
          <a:xfrm>
            <a:off x="3986411" y="6017726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あめ</a:t>
            </a:r>
            <a:endParaRPr lang="ko-KR" altLang="en-US" sz="800" dirty="0"/>
          </a:p>
        </p:txBody>
      </p:sp>
      <p:sp>
        <p:nvSpPr>
          <p:cNvPr id="7" name="TextBox 6"/>
          <p:cNvSpPr txBox="1"/>
          <p:nvPr/>
        </p:nvSpPr>
        <p:spPr>
          <a:xfrm>
            <a:off x="5006144" y="1406559"/>
            <a:ext cx="39583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①</a:t>
            </a:r>
            <a:r>
              <a:rPr lang="ko-KR" altLang="en-US" dirty="0"/>
              <a:t> </a:t>
            </a:r>
            <a:r>
              <a:rPr lang="ko-KR" altLang="en-US" dirty="0" smtClean="0"/>
              <a:t>일기예보를 일본어로 무엇이라고 하는지 찾아 써 봅시다</a:t>
            </a:r>
            <a:r>
              <a:rPr lang="en-US" altLang="ko-KR" dirty="0" smtClean="0"/>
              <a:t>.</a:t>
            </a:r>
          </a:p>
          <a:p>
            <a:endParaRPr lang="en-US" altLang="ko-KR" dirty="0"/>
          </a:p>
          <a:p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② 오키나와와 히로시마의 날씨를 찾아 히라가나로 써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065442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天気予報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ときどき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くもり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～に　なる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～でしょう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일기예보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때때로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흐림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이</a:t>
            </a:r>
            <a:r>
              <a:rPr lang="en-US" altLang="ko-KR" dirty="0" smtClean="0"/>
              <a:t>/</a:t>
            </a:r>
            <a:r>
              <a:rPr lang="ko-KR" altLang="en-US" dirty="0" smtClean="0"/>
              <a:t>가 되다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겠지요</a:t>
            </a:r>
            <a:endParaRPr lang="en-US" altLang="ko-KR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707950" y="873006"/>
            <a:ext cx="112774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てん　き　　よ　　ほう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1364118" cy="648072"/>
            <a:chOff x="323528" y="1484784"/>
            <a:chExt cx="1364118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01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한자</a:t>
              </a:r>
              <a:endParaRPr lang="en-US" altLang="ko-KR" dirty="0" smtClean="0"/>
            </a:p>
          </p:txBody>
        </p:sp>
      </p:grpSp>
      <p:pic>
        <p:nvPicPr>
          <p:cNvPr id="7" name="그림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72" y="2488595"/>
            <a:ext cx="8952655" cy="1880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8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2138369" cy="648072"/>
            <a:chOff x="323528" y="1484784"/>
            <a:chExt cx="2138369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02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14205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날짜와 요일</a:t>
              </a:r>
              <a:endParaRPr lang="en-US" altLang="ko-KR" dirty="0" smtClean="0"/>
            </a:p>
          </p:txBody>
        </p:sp>
      </p:grpSp>
      <p:pic>
        <p:nvPicPr>
          <p:cNvPr id="5" name="그림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224854"/>
            <a:ext cx="8892480" cy="4633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32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2369201" cy="648072"/>
            <a:chOff x="323528" y="1484784"/>
            <a:chExt cx="2369201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03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165141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형용사 </a:t>
              </a:r>
              <a:r>
                <a:rPr lang="ko-KR" altLang="en-US" dirty="0" err="1" smtClean="0"/>
                <a:t>과거형</a:t>
              </a:r>
              <a:endParaRPr lang="en-US" altLang="ko-KR" dirty="0" smtClean="0"/>
            </a:p>
          </p:txBody>
        </p:sp>
      </p:grpSp>
      <p:graphicFrame>
        <p:nvGraphicFramePr>
          <p:cNvPr id="6" name="표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0669445"/>
              </p:ext>
            </p:extLst>
          </p:nvPr>
        </p:nvGraphicFramePr>
        <p:xfrm>
          <a:off x="352500" y="2420888"/>
          <a:ext cx="8323956" cy="274097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60634"/>
                <a:gridCol w="3181661"/>
                <a:gridCol w="3181661"/>
              </a:tblGrid>
              <a:tr h="504056">
                <a:tc>
                  <a:txBody>
                    <a:bodyPr/>
                    <a:lstStyle/>
                    <a:p>
                      <a:pPr algn="ctr" latinLnBrk="1"/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い</a:t>
                      </a:r>
                      <a:r>
                        <a:rPr lang="ko-KR" altLang="en-US" dirty="0" smtClean="0"/>
                        <a:t>형용사</a:t>
                      </a:r>
                      <a:endParaRPr lang="ko-KR" altLang="en-US" dirty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dirty="0" smtClean="0"/>
                        <a:t>な</a:t>
                      </a:r>
                      <a:r>
                        <a:rPr lang="ko-KR" altLang="en-US" dirty="0" smtClean="0"/>
                        <a:t>형용사</a:t>
                      </a:r>
                      <a:endParaRPr lang="en-US" altLang="ko-KR" dirty="0" smtClean="0"/>
                    </a:p>
                  </a:txBody>
                  <a:tcPr anchor="ctr">
                    <a:solidFill>
                      <a:srgbClr val="35B1A2"/>
                    </a:solidFill>
                  </a:tcPr>
                </a:tc>
              </a:tr>
              <a:tr h="1118462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800" dirty="0" smtClean="0"/>
                        <a:t>기본형</a:t>
                      </a:r>
                      <a:endParaRPr lang="ko-KR" altLang="en-US" sz="1800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sz="1800" baseline="0" dirty="0" smtClean="0"/>
                        <a:t>たのし</a:t>
                      </a:r>
                      <a:r>
                        <a:rPr lang="ja-JP" altLang="en-US" sz="1800" baseline="0" dirty="0" smtClean="0">
                          <a:solidFill>
                            <a:srgbClr val="36B4A5"/>
                          </a:solidFill>
                        </a:rPr>
                        <a:t>い</a:t>
                      </a:r>
                      <a:r>
                        <a:rPr lang="ko-KR" altLang="en-US" sz="1800" baseline="0" dirty="0" smtClean="0"/>
                        <a:t> 즐겁다</a:t>
                      </a:r>
                      <a:endParaRPr lang="en-US" altLang="ko-KR" sz="1800" baseline="0" dirty="0" smtClean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ja-JP" altLang="en-US" sz="1800" dirty="0" smtClean="0"/>
                        <a:t>にぎやか</a:t>
                      </a:r>
                      <a:r>
                        <a:rPr lang="ja-JP" altLang="en-US" sz="1800" dirty="0" smtClean="0">
                          <a:solidFill>
                            <a:srgbClr val="36B4A5"/>
                          </a:solidFill>
                        </a:rPr>
                        <a:t>だ</a:t>
                      </a:r>
                      <a:r>
                        <a:rPr lang="ja-JP" altLang="en-US" sz="1800" dirty="0" smtClean="0"/>
                        <a:t> </a:t>
                      </a:r>
                      <a:r>
                        <a:rPr lang="ko-KR" altLang="en-US" sz="1800" dirty="0" smtClean="0"/>
                        <a:t>번화하다</a:t>
                      </a:r>
                      <a:endParaRPr lang="ko-KR" altLang="en-US" sz="1800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118461"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ko-KR" altLang="en-US" sz="1800" dirty="0" smtClean="0"/>
                        <a:t>정중 </a:t>
                      </a:r>
                      <a:r>
                        <a:rPr lang="ko-KR" altLang="en-US" sz="1800" dirty="0" err="1" smtClean="0"/>
                        <a:t>과거형</a:t>
                      </a:r>
                      <a:endParaRPr lang="en-US" altLang="ko-KR" sz="18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en-US" altLang="ko-KR" sz="1800" dirty="0" smtClean="0"/>
                        <a:t>-</a:t>
                      </a:r>
                      <a:r>
                        <a:rPr lang="ko-KR" altLang="en-US" sz="1800" dirty="0" err="1" smtClean="0"/>
                        <a:t>었</a:t>
                      </a:r>
                      <a:r>
                        <a:rPr lang="en-US" altLang="ko-KR" sz="1800" dirty="0" smtClean="0"/>
                        <a:t>(</a:t>
                      </a:r>
                      <a:r>
                        <a:rPr lang="ko-KR" altLang="en-US" sz="1800" dirty="0" err="1" smtClean="0"/>
                        <a:t>았</a:t>
                      </a:r>
                      <a:r>
                        <a:rPr lang="en-US" altLang="ko-KR" sz="1800" dirty="0" smtClean="0"/>
                        <a:t>)</a:t>
                      </a:r>
                      <a:r>
                        <a:rPr lang="ko-KR" altLang="en-US" sz="1800" dirty="0" smtClean="0"/>
                        <a:t>습니다</a:t>
                      </a:r>
                      <a:endParaRPr lang="en-US" altLang="ko-KR" sz="1800" dirty="0" smtClean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800" dirty="0" smtClean="0"/>
                        <a:t>たのし</a:t>
                      </a:r>
                      <a:r>
                        <a:rPr lang="ja-JP" altLang="en-US" sz="1800" dirty="0" smtClean="0">
                          <a:solidFill>
                            <a:srgbClr val="36B4A5"/>
                          </a:solidFill>
                        </a:rPr>
                        <a:t>かったです</a:t>
                      </a:r>
                      <a:r>
                        <a:rPr lang="ja-JP" altLang="en-US" sz="1800" dirty="0" smtClean="0"/>
                        <a:t> </a:t>
                      </a:r>
                      <a:endParaRPr lang="en-US" altLang="ja-JP" sz="18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ko-KR" altLang="en-US" sz="1800" dirty="0" smtClean="0"/>
                        <a:t>즐거웠습니다</a:t>
                      </a:r>
                      <a:endParaRPr lang="ko-KR" altLang="en-US" sz="1800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800" dirty="0" smtClean="0"/>
                        <a:t>にぎやか</a:t>
                      </a:r>
                      <a:r>
                        <a:rPr lang="ja-JP" altLang="en-US" sz="1800" dirty="0" smtClean="0">
                          <a:solidFill>
                            <a:srgbClr val="36B4A5"/>
                          </a:solidFill>
                        </a:rPr>
                        <a:t>でした</a:t>
                      </a:r>
                      <a:r>
                        <a:rPr lang="ja-JP" altLang="en-US" sz="1800" dirty="0" smtClean="0"/>
                        <a:t> </a:t>
                      </a:r>
                      <a:endParaRPr lang="en-US" altLang="ja-JP" sz="18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ko-KR" altLang="en-US" sz="1800" dirty="0" smtClean="0"/>
                        <a:t>번화했습니다</a:t>
                      </a:r>
                      <a:endParaRPr lang="ko-KR" altLang="en-US" sz="1800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236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2715450" cy="648072"/>
            <a:chOff x="323528" y="1484784"/>
            <a:chExt cx="2715450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04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19976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ja-JP" altLang="en-US" dirty="0" smtClean="0"/>
                <a:t>～たい</a:t>
              </a:r>
              <a:r>
                <a:rPr lang="ko-KR" altLang="en-US" dirty="0" smtClean="0"/>
                <a:t> </a:t>
              </a:r>
              <a:r>
                <a:rPr lang="en-US" altLang="ko-KR" dirty="0" smtClean="0"/>
                <a:t>: ~</a:t>
              </a:r>
              <a:r>
                <a:rPr lang="ko-KR" altLang="en-US" dirty="0" smtClean="0"/>
                <a:t>고 싶다</a:t>
              </a:r>
              <a:endParaRPr lang="en-US" altLang="ko-KR" dirty="0" smtClean="0"/>
            </a:p>
          </p:txBody>
        </p:sp>
      </p:grpSp>
      <p:sp>
        <p:nvSpPr>
          <p:cNvPr id="27" name="TextBox 26"/>
          <p:cNvSpPr txBox="1"/>
          <p:nvPr/>
        </p:nvSpPr>
        <p:spPr>
          <a:xfrm>
            <a:off x="323528" y="2339588"/>
            <a:ext cx="8640960" cy="5561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私も　行き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たい</a:t>
            </a:r>
            <a:r>
              <a:rPr lang="ja-JP" altLang="en-US" dirty="0" smtClean="0"/>
              <a:t>です。</a:t>
            </a:r>
            <a:r>
              <a:rPr lang="ko-KR" altLang="en-US" dirty="0" smtClean="0"/>
              <a:t> 저도 가고 싶습니다</a:t>
            </a:r>
            <a:r>
              <a:rPr lang="en-US" altLang="ko-KR" dirty="0" smtClean="0"/>
              <a:t>.</a:t>
            </a:r>
            <a:endParaRPr lang="en-US" altLang="ko-KR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81125" y="2378457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9" name="TextBox 8"/>
          <p:cNvSpPr txBox="1"/>
          <p:nvPr/>
        </p:nvSpPr>
        <p:spPr>
          <a:xfrm>
            <a:off x="270570" y="2378457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わた</a:t>
            </a:r>
            <a:r>
              <a:rPr lang="ja-JP" altLang="en-US" sz="800" dirty="0" smtClean="0"/>
              <a:t>し</a:t>
            </a:r>
            <a:endParaRPr lang="ko-KR" altLang="en-US" sz="800" dirty="0"/>
          </a:p>
        </p:txBody>
      </p:sp>
      <p:grpSp>
        <p:nvGrpSpPr>
          <p:cNvPr id="10" name="그룹 9"/>
          <p:cNvGrpSpPr/>
          <p:nvPr/>
        </p:nvGrpSpPr>
        <p:grpSpPr>
          <a:xfrm>
            <a:off x="323528" y="3572947"/>
            <a:ext cx="2919031" cy="648072"/>
            <a:chOff x="323528" y="1484784"/>
            <a:chExt cx="2919031" cy="648072"/>
          </a:xfrm>
        </p:grpSpPr>
        <p:sp>
          <p:nvSpPr>
            <p:cNvPr id="11" name="모서리가 둥근 직사각형 10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</a:t>
              </a:r>
              <a:r>
                <a:rPr lang="en-US" altLang="ja-JP" dirty="0" smtClean="0"/>
                <a:t>5</a:t>
              </a:r>
              <a:endParaRPr lang="en-US" altLang="ko-KR" dirty="0" smtClean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041315" y="1624154"/>
              <a:ext cx="220124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ja-JP" altLang="en-US" dirty="0" smtClean="0"/>
                <a:t>～でしょう</a:t>
              </a:r>
              <a:r>
                <a:rPr lang="ko-KR" altLang="en-US" dirty="0" smtClean="0"/>
                <a:t> </a:t>
              </a:r>
              <a:r>
                <a:rPr lang="en-US" altLang="ko-KR" dirty="0" smtClean="0"/>
                <a:t>: ~</a:t>
              </a:r>
              <a:r>
                <a:rPr lang="ko-KR" altLang="en-US" dirty="0" smtClean="0"/>
                <a:t>겠지요</a:t>
              </a:r>
              <a:endParaRPr lang="en-US" altLang="ko-KR" dirty="0" smtClean="0"/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323528" y="4427751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さっぽろは　ゆきに　なる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でしょう</a:t>
            </a:r>
            <a:r>
              <a:rPr lang="ja-JP" altLang="en-US" dirty="0" smtClean="0"/>
              <a:t>。</a:t>
            </a:r>
            <a:r>
              <a:rPr lang="ko-KR" altLang="en-US" dirty="0" smtClean="0"/>
              <a:t> 삿포로는 눈이 내리겠습니다</a:t>
            </a:r>
            <a:r>
              <a:rPr lang="en-US" altLang="ko-KR" dirty="0" smtClean="0"/>
              <a:t>(</a:t>
            </a:r>
            <a:r>
              <a:rPr lang="ko-KR" altLang="en-US" dirty="0" smtClean="0"/>
              <a:t>내리겠지요</a:t>
            </a:r>
            <a:r>
              <a:rPr lang="en-US" altLang="ko-KR" dirty="0" smtClean="0"/>
              <a:t>).</a:t>
            </a:r>
            <a:endParaRPr lang="en-US" altLang="ko-KR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10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116632"/>
            <a:ext cx="655272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</a:rPr>
              <a:t>일본의 의복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일본의 전통 의상을 기모노라고 합니다</a:t>
            </a:r>
            <a:r>
              <a:rPr lang="en-US" altLang="ko-KR" sz="1400" dirty="0"/>
              <a:t>. </a:t>
            </a:r>
            <a:r>
              <a:rPr lang="ko-KR" altLang="en-US" sz="1400" dirty="0"/>
              <a:t>그러나 기모노는 </a:t>
            </a:r>
            <a:r>
              <a:rPr lang="ko-KR" altLang="en-US" sz="1400" dirty="0" smtClean="0"/>
              <a:t>입는 방법이 </a:t>
            </a:r>
            <a:r>
              <a:rPr lang="ko-KR" altLang="en-US" sz="1400" dirty="0"/>
              <a:t>복잡하고 불편해서 요즘은 설날</a:t>
            </a:r>
            <a:r>
              <a:rPr lang="en-US" altLang="ko-KR" sz="1400" dirty="0"/>
              <a:t>, </a:t>
            </a:r>
            <a:r>
              <a:rPr lang="ko-KR" altLang="en-US" sz="1400" dirty="0"/>
              <a:t>성인식</a:t>
            </a:r>
            <a:r>
              <a:rPr lang="en-US" altLang="ko-KR" sz="1400" dirty="0"/>
              <a:t>, </a:t>
            </a:r>
            <a:r>
              <a:rPr lang="ko-KR" altLang="en-US" sz="1400" dirty="0" err="1"/>
              <a:t>시치고산</a:t>
            </a:r>
            <a:r>
              <a:rPr lang="en-US" altLang="ko-KR" sz="1400" dirty="0"/>
              <a:t>, </a:t>
            </a:r>
            <a:r>
              <a:rPr lang="ko-KR" altLang="en-US" sz="1400" dirty="0" smtClean="0"/>
              <a:t>결혼식</a:t>
            </a:r>
            <a:r>
              <a:rPr lang="en-US" altLang="ko-KR" sz="1400" dirty="0"/>
              <a:t>, </a:t>
            </a:r>
            <a:r>
              <a:rPr lang="ko-KR" altLang="en-US" sz="1400" dirty="0"/>
              <a:t>졸업식 같은 특별한 행사가 있는 날에만 입습니다</a:t>
            </a:r>
            <a:r>
              <a:rPr lang="en-US" altLang="ko-KR" sz="1400" dirty="0"/>
              <a:t>. </a:t>
            </a:r>
            <a:r>
              <a:rPr lang="ko-KR" altLang="en-US" sz="1400" dirty="0"/>
              <a:t>축제 </a:t>
            </a:r>
            <a:r>
              <a:rPr lang="ko-KR" altLang="en-US" sz="1400" dirty="0" smtClean="0"/>
              <a:t>때나 온천 </a:t>
            </a:r>
            <a:r>
              <a:rPr lang="ko-KR" altLang="en-US" sz="1400" dirty="0"/>
              <a:t>등지에서는 </a:t>
            </a:r>
            <a:r>
              <a:rPr lang="ko-KR" altLang="en-US" sz="1400" dirty="0" err="1"/>
              <a:t>유카타라는</a:t>
            </a:r>
            <a:r>
              <a:rPr lang="ko-KR" altLang="en-US" sz="1400" dirty="0"/>
              <a:t> 간편한 평상용 기모노를 입습니다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기모노와 </a:t>
            </a:r>
            <a:r>
              <a:rPr lang="ko-KR" altLang="en-US" sz="1400" dirty="0" err="1"/>
              <a:t>유카타는</a:t>
            </a:r>
            <a:r>
              <a:rPr lang="ko-KR" altLang="en-US" sz="1400" dirty="0"/>
              <a:t> 남녀 모두 왼쪽이 위로 오도록 입어야 합니다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7" name="그림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9553" y="2420888"/>
            <a:ext cx="2400000" cy="3600000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84" r="10536"/>
          <a:stretch/>
        </p:blipFill>
        <p:spPr>
          <a:xfrm>
            <a:off x="6188104" y="2420888"/>
            <a:ext cx="1967712" cy="3600000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76" r="21926"/>
          <a:stretch/>
        </p:blipFill>
        <p:spPr>
          <a:xfrm>
            <a:off x="7964365" y="2420888"/>
            <a:ext cx="1179635" cy="3600000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00" r="26173"/>
          <a:stretch/>
        </p:blipFill>
        <p:spPr>
          <a:xfrm>
            <a:off x="11779" y="2451373"/>
            <a:ext cx="1545410" cy="3600000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54" r="7851"/>
          <a:stretch/>
        </p:blipFill>
        <p:spPr>
          <a:xfrm>
            <a:off x="2488872" y="2420888"/>
            <a:ext cx="1795096" cy="3600000"/>
          </a:xfrm>
          <a:prstGeom prst="rect">
            <a:avLst/>
          </a:prstGeom>
        </p:spPr>
      </p:pic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27" r="23006"/>
          <a:stretch/>
        </p:blipFill>
        <p:spPr>
          <a:xfrm>
            <a:off x="1365740" y="2420888"/>
            <a:ext cx="1201615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58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6632"/>
            <a:ext cx="5040560" cy="3352497"/>
          </a:xfrm>
          <a:prstGeom prst="rect">
            <a:avLst/>
          </a:prstGeom>
        </p:spPr>
      </p:pic>
      <p:pic>
        <p:nvPicPr>
          <p:cNvPr id="5" name="그림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44552"/>
            <a:ext cx="3482340" cy="3810000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607174"/>
            <a:ext cx="4617602" cy="3463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83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992" y="1784440"/>
            <a:ext cx="8318021" cy="476469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94859" y="1854349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뭐 하는 거야</a:t>
            </a:r>
            <a:r>
              <a:rPr lang="en-US" altLang="ko-KR" sz="1200" dirty="0" smtClean="0"/>
              <a:t>?</a:t>
            </a:r>
            <a:endParaRPr lang="ko-KR" altLang="en-US" sz="1200" dirty="0"/>
          </a:p>
        </p:txBody>
      </p:sp>
      <p:sp>
        <p:nvSpPr>
          <p:cNvPr id="7" name="직사각형 6"/>
          <p:cNvSpPr/>
          <p:nvPr/>
        </p:nvSpPr>
        <p:spPr>
          <a:xfrm>
            <a:off x="5787588" y="4205098"/>
            <a:ext cx="2256562" cy="3135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sz="1050" dirty="0" smtClean="0"/>
              <a:t>김치</a:t>
            </a:r>
            <a:endParaRPr lang="en-US" altLang="ko-KR" sz="1050" dirty="0" smtClean="0"/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16" y="908720"/>
            <a:ext cx="2498828" cy="5848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629219" y="1762016"/>
            <a:ext cx="19752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응</a:t>
            </a:r>
            <a:r>
              <a:rPr lang="en-US" altLang="ko-KR" sz="1200" dirty="0" smtClean="0"/>
              <a:t>. </a:t>
            </a:r>
            <a:r>
              <a:rPr lang="ko-KR" altLang="en-US" sz="1200" dirty="0" smtClean="0"/>
              <a:t>만화 속 주인공의 옷을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그대로 입고 다니는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err="1" smtClean="0"/>
              <a:t>코스프레야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  <p:sp>
        <p:nvSpPr>
          <p:cNvPr id="11" name="직사각형 10"/>
          <p:cNvSpPr/>
          <p:nvPr/>
        </p:nvSpPr>
        <p:spPr>
          <a:xfrm>
            <a:off x="408144" y="4166786"/>
            <a:ext cx="1437077" cy="6106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저기</a:t>
            </a:r>
            <a:r>
              <a:rPr lang="en-US" altLang="ko-KR" sz="1200" dirty="0" smtClean="0"/>
              <a:t>, </a:t>
            </a:r>
            <a:r>
              <a:rPr lang="ko-KR" altLang="en-US" sz="1200" dirty="0" smtClean="0"/>
              <a:t>같이 사진</a:t>
            </a:r>
            <a:endParaRPr lang="en-US" altLang="ko-KR" sz="1200" dirty="0" smtClean="0"/>
          </a:p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찍어도 될까요</a:t>
            </a:r>
            <a:r>
              <a:rPr lang="en-US" altLang="ko-KR" sz="1200" dirty="0" smtClean="0"/>
              <a:t>?</a:t>
            </a:r>
          </a:p>
        </p:txBody>
      </p:sp>
      <p:sp>
        <p:nvSpPr>
          <p:cNvPr id="15" name="직사각형 14"/>
          <p:cNvSpPr/>
          <p:nvPr/>
        </p:nvSpPr>
        <p:spPr>
          <a:xfrm>
            <a:off x="6728048" y="4210769"/>
            <a:ext cx="2256562" cy="312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ja-JP" altLang="en-US" sz="1050" dirty="0" smtClean="0"/>
              <a:t>チーズ</a:t>
            </a:r>
            <a:endParaRPr lang="en-US" altLang="ko-KR" sz="1050" dirty="0" smtClean="0"/>
          </a:p>
        </p:txBody>
      </p:sp>
    </p:spTree>
    <p:extLst>
      <p:ext uri="{BB962C8B-B14F-4D97-AF65-F5344CB8AC3E}">
        <p14:creationId xmlns:p14="http://schemas.microsoft.com/office/powerpoint/2010/main" val="1249904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2396787"/>
            <a:ext cx="80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일본의 성인식 때 주인공들이 전통 의상인 기모노를 입는 경우가 많다</a:t>
            </a:r>
            <a:r>
              <a:rPr lang="en-US" altLang="ko-KR" dirty="0" smtClean="0"/>
              <a:t>.</a:t>
            </a:r>
          </a:p>
          <a:p>
            <a:r>
              <a:rPr lang="en-US" altLang="ja-JP" dirty="0" smtClean="0"/>
              <a:t>(      )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dirty="0" err="1" smtClean="0"/>
              <a:t>유카타에는</a:t>
            </a:r>
            <a:r>
              <a:rPr lang="ko-KR" altLang="en-US" dirty="0" smtClean="0"/>
              <a:t> 다비를 신지 않는다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/>
              <a:t>(      )</a:t>
            </a:r>
            <a:endParaRPr lang="ko-KR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4539515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축제 때 또는 온천 등에서 입는 간편한 기모노의 이름은</a:t>
            </a:r>
            <a:r>
              <a:rPr lang="en-US" altLang="ko-KR" dirty="0" smtClean="0"/>
              <a:t>?</a:t>
            </a:r>
            <a:endParaRPr lang="ko-KR" altLang="en-US" dirty="0"/>
          </a:p>
        </p:txBody>
      </p:sp>
      <p:grpSp>
        <p:nvGrpSpPr>
          <p:cNvPr id="7" name="그룹 6"/>
          <p:cNvGrpSpPr/>
          <p:nvPr/>
        </p:nvGrpSpPr>
        <p:grpSpPr>
          <a:xfrm>
            <a:off x="374952" y="2025412"/>
            <a:ext cx="8445520" cy="1835636"/>
            <a:chOff x="374952" y="2025412"/>
            <a:chExt cx="8445520" cy="1835636"/>
          </a:xfrm>
        </p:grpSpPr>
        <p:sp>
          <p:nvSpPr>
            <p:cNvPr id="6" name="모서리가 둥근 직사각형 5"/>
            <p:cNvSpPr/>
            <p:nvPr/>
          </p:nvSpPr>
          <p:spPr>
            <a:xfrm>
              <a:off x="611560" y="2132856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2025412"/>
              <a:ext cx="740664" cy="502920"/>
            </a:xfrm>
            <a:prstGeom prst="rect">
              <a:avLst/>
            </a:prstGeom>
          </p:spPr>
        </p:pic>
      </p:grpSp>
      <p:grpSp>
        <p:nvGrpSpPr>
          <p:cNvPr id="9" name="그룹 8"/>
          <p:cNvGrpSpPr/>
          <p:nvPr/>
        </p:nvGrpSpPr>
        <p:grpSpPr>
          <a:xfrm>
            <a:off x="374952" y="4230405"/>
            <a:ext cx="8445520" cy="1862891"/>
            <a:chOff x="374952" y="4230405"/>
            <a:chExt cx="8445520" cy="1862891"/>
          </a:xfrm>
        </p:grpSpPr>
        <p:sp>
          <p:nvSpPr>
            <p:cNvPr id="8" name="모서리가 둥근 직사각형 7"/>
            <p:cNvSpPr/>
            <p:nvPr/>
          </p:nvSpPr>
          <p:spPr>
            <a:xfrm>
              <a:off x="611560" y="4365104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3" name="그림 2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4230405"/>
              <a:ext cx="740664" cy="493776"/>
            </a:xfrm>
            <a:prstGeom prst="rect">
              <a:avLst/>
            </a:prstGeom>
          </p:spPr>
        </p:pic>
      </p:grpSp>
      <p:sp>
        <p:nvSpPr>
          <p:cNvPr id="11" name="직사각형 10"/>
          <p:cNvSpPr/>
          <p:nvPr/>
        </p:nvSpPr>
        <p:spPr>
          <a:xfrm>
            <a:off x="4705186" y="3208734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12" name="직사각형 11"/>
          <p:cNvSpPr/>
          <p:nvPr/>
        </p:nvSpPr>
        <p:spPr>
          <a:xfrm>
            <a:off x="1331640" y="2671911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13" name="직사각형 12"/>
          <p:cNvSpPr/>
          <p:nvPr/>
        </p:nvSpPr>
        <p:spPr>
          <a:xfrm>
            <a:off x="1188168" y="5200263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dirty="0" err="1" smtClean="0">
                <a:solidFill>
                  <a:srgbClr val="FF0000"/>
                </a:solidFill>
              </a:rPr>
              <a:t>유카타</a:t>
            </a:r>
            <a:endParaRPr lang="en-US" altLang="ko-KR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685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19872" y="692695"/>
            <a:ext cx="5724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ko-KR" altLang="en-US" sz="1400" dirty="0" smtClean="0"/>
              <a:t>잘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듣고 주말에 야마다가 하고 싶어하는 것에 모두 </a:t>
            </a:r>
            <a:r>
              <a:rPr lang="en-US" altLang="ko-KR" sz="1400" dirty="0" smtClean="0"/>
              <a:t>V</a:t>
            </a:r>
            <a:r>
              <a:rPr lang="ko-KR" altLang="en-US" sz="1400" dirty="0" smtClean="0"/>
              <a:t>표 해봅시다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75" t="48205" r="33854"/>
          <a:stretch/>
        </p:blipFill>
        <p:spPr>
          <a:xfrm>
            <a:off x="3165748" y="4619624"/>
            <a:ext cx="2905125" cy="1888219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819" r="68542"/>
          <a:stretch/>
        </p:blipFill>
        <p:spPr>
          <a:xfrm>
            <a:off x="397458" y="4532674"/>
            <a:ext cx="2876550" cy="1975170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00" b="51829"/>
          <a:stretch/>
        </p:blipFill>
        <p:spPr>
          <a:xfrm>
            <a:off x="5963581" y="2060848"/>
            <a:ext cx="2743200" cy="1756095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96" r="34792" b="52090"/>
          <a:stretch/>
        </p:blipFill>
        <p:spPr>
          <a:xfrm>
            <a:off x="3170994" y="2060848"/>
            <a:ext cx="2771776" cy="1746570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896" b="52090"/>
          <a:stretch/>
        </p:blipFill>
        <p:spPr>
          <a:xfrm>
            <a:off x="397458" y="2060848"/>
            <a:ext cx="2752725" cy="174657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53397" y="3220531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2000" dirty="0" smtClean="0">
                <a:solidFill>
                  <a:srgbClr val="FF0000"/>
                </a:solidFill>
              </a:rPr>
              <a:t>V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436143" y="5776689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2000" dirty="0" smtClean="0">
                <a:solidFill>
                  <a:srgbClr val="FF0000"/>
                </a:solidFill>
              </a:rPr>
              <a:t>V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pic>
        <p:nvPicPr>
          <p:cNvPr id="4" name="8과-확인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56882" y="1035915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27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88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" grpId="0"/>
      <p:bldP spid="1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4366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글의 내용과 일치하는 것을 골라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5" name="타원 4"/>
          <p:cNvSpPr/>
          <p:nvPr/>
        </p:nvSpPr>
        <p:spPr>
          <a:xfrm>
            <a:off x="386011" y="5176242"/>
            <a:ext cx="367133" cy="36713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모서리가 둥근 직사각형 2"/>
          <p:cNvSpPr/>
          <p:nvPr/>
        </p:nvSpPr>
        <p:spPr>
          <a:xfrm>
            <a:off x="395536" y="1622065"/>
            <a:ext cx="8280920" cy="25202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くがつ　はつか（火）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きょう</a:t>
            </a:r>
            <a:r>
              <a:rPr lang="ja-JP" altLang="en-US" dirty="0" smtClean="0">
                <a:solidFill>
                  <a:schemeClr val="tx1"/>
                </a:solidFill>
              </a:rPr>
              <a:t>は　やきゅうを　見に　行きました。きのうまで　雨でしたが、　きょうは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はれでし</a:t>
            </a:r>
            <a:r>
              <a:rPr lang="ja-JP" altLang="en-US" dirty="0" smtClean="0">
                <a:solidFill>
                  <a:schemeClr val="tx1"/>
                </a:solidFill>
              </a:rPr>
              <a:t>た。とても　たのしかったです。どようびにも　見に　行きたいです。</a:t>
            </a:r>
            <a:endParaRPr lang="en-US" altLang="ja-JP" dirty="0">
              <a:solidFill>
                <a:schemeClr val="tx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609258" y="2617584"/>
            <a:ext cx="59406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</a:t>
            </a:r>
            <a:endParaRPr lang="ko-KR" altLang="en-US" sz="800" dirty="0"/>
          </a:p>
        </p:txBody>
      </p:sp>
      <p:sp>
        <p:nvSpPr>
          <p:cNvPr id="12" name="TextBox 11"/>
          <p:cNvSpPr txBox="1"/>
          <p:nvPr/>
        </p:nvSpPr>
        <p:spPr>
          <a:xfrm>
            <a:off x="3232575" y="2617584"/>
            <a:ext cx="59406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13" name="TextBox 12"/>
          <p:cNvSpPr txBox="1"/>
          <p:nvPr/>
        </p:nvSpPr>
        <p:spPr>
          <a:xfrm>
            <a:off x="5651072" y="3150909"/>
            <a:ext cx="11330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</a:t>
            </a:r>
            <a:endParaRPr lang="ko-KR" altLang="en-US" sz="800" dirty="0"/>
          </a:p>
        </p:txBody>
      </p:sp>
      <p:sp>
        <p:nvSpPr>
          <p:cNvPr id="14" name="TextBox 13"/>
          <p:cNvSpPr txBox="1"/>
          <p:nvPr/>
        </p:nvSpPr>
        <p:spPr>
          <a:xfrm>
            <a:off x="6275809" y="3160598"/>
            <a:ext cx="59406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15" name="TextBox 14"/>
          <p:cNvSpPr txBox="1"/>
          <p:nvPr/>
        </p:nvSpPr>
        <p:spPr>
          <a:xfrm>
            <a:off x="4265966" y="3429000"/>
            <a:ext cx="59406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こ</a:t>
            </a:r>
            <a:endParaRPr lang="ko-KR" altLang="en-US" sz="800" dirty="0"/>
          </a:p>
        </p:txBody>
      </p:sp>
      <p:sp>
        <p:nvSpPr>
          <p:cNvPr id="16" name="TextBox 15"/>
          <p:cNvSpPr txBox="1"/>
          <p:nvPr/>
        </p:nvSpPr>
        <p:spPr>
          <a:xfrm>
            <a:off x="395536" y="4437112"/>
            <a:ext cx="828092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en-US" altLang="ko-KR" sz="1400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  <a:ea typeface="ＭＳ Ｐゴシック"/>
              </a:rPr>
              <a:t>➊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어제는 화요일이다</a:t>
            </a:r>
            <a:r>
              <a:rPr lang="en-US" altLang="ko-KR" sz="1400" dirty="0" smtClean="0"/>
              <a:t>.			</a:t>
            </a:r>
            <a:r>
              <a:rPr lang="en-US" altLang="ko-KR" sz="1400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  <a:ea typeface="ＭＳ Ｐゴシック"/>
              </a:rPr>
              <a:t>➋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오늘은 </a:t>
            </a:r>
            <a:r>
              <a:rPr lang="en-US" altLang="ko-KR" sz="1400" dirty="0" smtClean="0"/>
              <a:t>9</a:t>
            </a:r>
            <a:r>
              <a:rPr lang="ko-KR" altLang="en-US" sz="1400" dirty="0" smtClean="0"/>
              <a:t>월 </a:t>
            </a:r>
            <a:r>
              <a:rPr lang="en-US" altLang="ko-KR" sz="1400" dirty="0" smtClean="0"/>
              <a:t>8</a:t>
            </a:r>
            <a:r>
              <a:rPr lang="ko-KR" altLang="en-US" sz="1400" dirty="0" smtClean="0"/>
              <a:t>일이다</a:t>
            </a:r>
            <a:r>
              <a:rPr lang="en-US" altLang="ko-KR" sz="1400" dirty="0" smtClean="0"/>
              <a:t>.</a:t>
            </a:r>
          </a:p>
          <a:p>
            <a:pPr>
              <a:lnSpc>
                <a:spcPct val="250000"/>
              </a:lnSpc>
            </a:pPr>
            <a:r>
              <a:rPr lang="en-US" altLang="ko-KR" sz="1400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  <a:ea typeface="ＭＳ Ｐゴシック"/>
              </a:rPr>
              <a:t>➌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오늘은 야구 시합을 보러 갔다</a:t>
            </a:r>
            <a:r>
              <a:rPr lang="en-US" altLang="ko-KR" sz="1400" dirty="0" smtClean="0"/>
              <a:t>.		</a:t>
            </a:r>
            <a:r>
              <a:rPr lang="en-US" altLang="ko-KR" sz="1400" dirty="0" smtClean="0">
                <a:solidFill>
                  <a:schemeClr val="bg2">
                    <a:lumMod val="50000"/>
                  </a:schemeClr>
                </a:solidFill>
                <a:latin typeface="MS UI Gothic"/>
                <a:ea typeface="MS UI Gothic"/>
              </a:rPr>
              <a:t>➍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내일 다시 야구시합을 보러 갈 것이다</a:t>
            </a:r>
            <a:r>
              <a:rPr lang="en-US" altLang="ko-KR" sz="1400" dirty="0" smtClean="0"/>
              <a:t>.</a:t>
            </a:r>
          </a:p>
          <a:p>
            <a:pPr>
              <a:lnSpc>
                <a:spcPct val="250000"/>
              </a:lnSpc>
            </a:pPr>
            <a:r>
              <a:rPr lang="en-US" altLang="ko-KR" sz="1400" dirty="0" smtClean="0">
                <a:solidFill>
                  <a:schemeClr val="bg2">
                    <a:lumMod val="50000"/>
                  </a:schemeClr>
                </a:solidFill>
                <a:latin typeface="MS UI Gothic"/>
                <a:ea typeface="MS UI Gothic"/>
              </a:rPr>
              <a:t>➎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야구시합은 비가 와서 도중에 중단되었다</a:t>
            </a:r>
            <a:r>
              <a:rPr lang="en-US" altLang="ko-KR" sz="1400" dirty="0" smtClean="0"/>
              <a:t>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489054" y="2617584"/>
            <a:ext cx="59406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あめ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2109655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4366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글의 내용과 일치하는 것을 골라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3" name="모서리가 둥근 직사각형 2"/>
          <p:cNvSpPr/>
          <p:nvPr/>
        </p:nvSpPr>
        <p:spPr>
          <a:xfrm>
            <a:off x="395536" y="1623047"/>
            <a:ext cx="8280920" cy="25202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ミョンドン</a:t>
            </a:r>
            <a:r>
              <a:rPr lang="ja-JP" altLang="en-US" dirty="0" smtClean="0">
                <a:solidFill>
                  <a:schemeClr val="tx1"/>
                </a:solidFill>
              </a:rPr>
              <a:t>で　かいものを　</a:t>
            </a:r>
            <a:r>
              <a:rPr lang="ja-JP" altLang="en-US" u="sng" dirty="0" smtClean="0">
                <a:solidFill>
                  <a:schemeClr val="tx1"/>
                </a:solidFill>
              </a:rPr>
              <a:t>　　　　　　　　　</a:t>
            </a:r>
            <a:r>
              <a:rPr lang="ja-JP" altLang="en-US" dirty="0" smtClean="0">
                <a:solidFill>
                  <a:schemeClr val="tx1"/>
                </a:solidFill>
              </a:rPr>
              <a:t>です。　インサドンにも　</a:t>
            </a:r>
            <a:r>
              <a:rPr lang="ja-JP" altLang="en-US" u="sng" dirty="0">
                <a:solidFill>
                  <a:schemeClr val="tx1"/>
                </a:solidFill>
              </a:rPr>
              <a:t>　　　　　　　　　</a:t>
            </a:r>
            <a:r>
              <a:rPr lang="ja-JP" altLang="en-US" dirty="0">
                <a:solidFill>
                  <a:schemeClr val="tx1"/>
                </a:solidFill>
              </a:rPr>
              <a:t>です</a:t>
            </a:r>
            <a:r>
              <a:rPr lang="ja-JP" altLang="en-US" dirty="0" smtClean="0">
                <a:solidFill>
                  <a:schemeClr val="tx1"/>
                </a:solidFill>
              </a:rPr>
              <a:t>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トッポキ</a:t>
            </a:r>
            <a:r>
              <a:rPr lang="ja-JP" altLang="en-US" dirty="0" smtClean="0">
                <a:solidFill>
                  <a:schemeClr val="tx1"/>
                </a:solidFill>
              </a:rPr>
              <a:t>が　</a:t>
            </a:r>
            <a:r>
              <a:rPr lang="ja-JP" altLang="en-US" u="sng" dirty="0">
                <a:solidFill>
                  <a:schemeClr val="tx1"/>
                </a:solidFill>
              </a:rPr>
              <a:t>　　　　　　　　　</a:t>
            </a:r>
            <a:r>
              <a:rPr lang="ja-JP" altLang="en-US" dirty="0">
                <a:solidFill>
                  <a:schemeClr val="tx1"/>
                </a:solidFill>
              </a:rPr>
              <a:t>です。</a:t>
            </a:r>
            <a:endParaRPr lang="en-US" altLang="ja-JP" dirty="0">
              <a:solidFill>
                <a:schemeClr val="tx1"/>
              </a:solidFill>
            </a:endParaRPr>
          </a:p>
        </p:txBody>
      </p:sp>
      <p:pic>
        <p:nvPicPr>
          <p:cNvPr id="17" name="그림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004840"/>
            <a:ext cx="819150" cy="419100"/>
          </a:xfrm>
          <a:prstGeom prst="rect">
            <a:avLst/>
          </a:prstGeom>
        </p:spPr>
      </p:pic>
      <p:sp>
        <p:nvSpPr>
          <p:cNvPr id="18" name="모서리가 둥근 직사각형 17"/>
          <p:cNvSpPr/>
          <p:nvPr/>
        </p:nvSpPr>
        <p:spPr>
          <a:xfrm>
            <a:off x="403573" y="5390032"/>
            <a:ext cx="8280920" cy="991296"/>
          </a:xfrm>
          <a:prstGeom prst="roundRect">
            <a:avLst/>
          </a:prstGeom>
          <a:noFill/>
          <a:ln w="9525">
            <a:solidFill>
              <a:schemeClr val="bg2">
                <a:lumMod val="2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したい　　　　　見たい　　　　　行きたい　　　　　食べたい</a:t>
            </a:r>
            <a:endParaRPr lang="en-US" altLang="ja-JP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39852" y="5656841"/>
            <a:ext cx="2880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</a:t>
            </a:r>
            <a:endParaRPr lang="ko-KR" altLang="en-US" sz="800" dirty="0"/>
          </a:p>
        </p:txBody>
      </p:sp>
      <p:sp>
        <p:nvSpPr>
          <p:cNvPr id="20" name="TextBox 19"/>
          <p:cNvSpPr txBox="1"/>
          <p:nvPr/>
        </p:nvSpPr>
        <p:spPr>
          <a:xfrm>
            <a:off x="4682108" y="5658776"/>
            <a:ext cx="2880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21" name="TextBox 20"/>
          <p:cNvSpPr txBox="1"/>
          <p:nvPr/>
        </p:nvSpPr>
        <p:spPr>
          <a:xfrm>
            <a:off x="6256759" y="5656841"/>
            <a:ext cx="2880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た</a:t>
            </a:r>
            <a:endParaRPr lang="ko-KR" altLang="en-US" sz="800" dirty="0"/>
          </a:p>
        </p:txBody>
      </p:sp>
      <p:sp>
        <p:nvSpPr>
          <p:cNvPr id="6" name="TextBox 5"/>
          <p:cNvSpPr txBox="1"/>
          <p:nvPr/>
        </p:nvSpPr>
        <p:spPr>
          <a:xfrm>
            <a:off x="3342531" y="2397879"/>
            <a:ext cx="1694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したい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851873" y="2397879"/>
            <a:ext cx="1694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行きたい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893987" y="2924944"/>
            <a:ext cx="1694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食べたい</a:t>
            </a:r>
            <a:endParaRPr lang="ko-KR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2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2" grpId="0"/>
      <p:bldP spid="2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직사각형 2"/>
          <p:cNvSpPr/>
          <p:nvPr/>
        </p:nvSpPr>
        <p:spPr>
          <a:xfrm>
            <a:off x="88454" y="942628"/>
            <a:ext cx="9001000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3200" b="1" dirty="0" smtClean="0"/>
              <a:t>프로젝트 활동</a:t>
            </a:r>
            <a:endParaRPr lang="en-US" altLang="ja-JP" sz="3200" b="1" dirty="0" smtClean="0"/>
          </a:p>
          <a:p>
            <a:pPr>
              <a:lnSpc>
                <a:spcPct val="150000"/>
              </a:lnSpc>
            </a:pPr>
            <a:r>
              <a:rPr lang="ko-KR" altLang="en-US" dirty="0" smtClean="0"/>
              <a:t>진로와 일본어를 연계하여 프로젝트를 수행하거나 결과물을 만들어 봅시다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graphicFrame>
        <p:nvGraphicFramePr>
          <p:cNvPr id="2" name="표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4676955"/>
              </p:ext>
            </p:extLst>
          </p:nvPr>
        </p:nvGraphicFramePr>
        <p:xfrm>
          <a:off x="251520" y="2348880"/>
          <a:ext cx="8640960" cy="42484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28192"/>
                <a:gridCol w="6912768"/>
              </a:tblGrid>
              <a:tr h="4248472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 smtClean="0">
                          <a:solidFill>
                            <a:schemeClr val="tx1"/>
                          </a:solidFill>
                        </a:rPr>
                        <a:t>프로젝트 활동</a:t>
                      </a:r>
                      <a:endParaRPr lang="en-US" altLang="ko-KR" b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 latinLnBrk="1"/>
                      <a:r>
                        <a:rPr lang="ko-KR" altLang="en-US" b="0" dirty="0" smtClean="0">
                          <a:solidFill>
                            <a:schemeClr val="tx1"/>
                          </a:solidFill>
                        </a:rPr>
                        <a:t>예시</a:t>
                      </a:r>
                      <a:endParaRPr lang="ko-KR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r>
                        <a:rPr lang="ko-KR" altLang="en-US" b="0" dirty="0" smtClean="0">
                          <a:solidFill>
                            <a:schemeClr val="tx1"/>
                          </a:solidFill>
                        </a:rPr>
                        <a:t>우리말 속의 일본어를 찾아 우리말로 바꾸기</a:t>
                      </a:r>
                      <a:endParaRPr lang="en-US" altLang="ko-KR" b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r>
                        <a:rPr lang="ko-KR" altLang="en-US" b="0" dirty="0" smtClean="0">
                          <a:solidFill>
                            <a:schemeClr val="tx1"/>
                          </a:solidFill>
                        </a:rPr>
                        <a:t>신문기사 쓰기</a:t>
                      </a:r>
                      <a:r>
                        <a:rPr lang="en-US" altLang="ko-KR" b="0" baseline="0" dirty="0" smtClean="0">
                          <a:solidFill>
                            <a:schemeClr val="tx1"/>
                          </a:solidFill>
                        </a:rPr>
                        <a:t> (</a:t>
                      </a: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예</a:t>
                      </a:r>
                      <a:r>
                        <a:rPr lang="en-US" altLang="ko-KR" b="0" baseline="0" dirty="0" smtClean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국내 일본 관련 행사 소개</a:t>
                      </a:r>
                      <a:r>
                        <a:rPr lang="en-US" altLang="ko-KR" b="0" baseline="0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일본에서의 한국인의 활약상 등</a:t>
                      </a:r>
                      <a:r>
                        <a:rPr lang="en-US" altLang="ko-KR" b="0" baseline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일본 전통문화</a:t>
                      </a:r>
                      <a:r>
                        <a:rPr lang="en-US" altLang="ko-KR" b="0" baseline="0" dirty="0" smtClean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스모</a:t>
                      </a:r>
                      <a:r>
                        <a:rPr lang="en-US" altLang="ko-KR" b="0" baseline="0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기모노 등</a:t>
                      </a:r>
                      <a:r>
                        <a:rPr lang="en-US" altLang="ko-KR" b="0" baseline="0" dirty="0" smtClean="0">
                          <a:solidFill>
                            <a:schemeClr val="tx1"/>
                          </a:solidFill>
                        </a:rPr>
                        <a:t>) </a:t>
                      </a: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소개 자료 만들기</a:t>
                      </a:r>
                      <a:endParaRPr lang="en-US" altLang="ko-KR" b="0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일본 인물 초상화</a:t>
                      </a:r>
                      <a:r>
                        <a:rPr lang="en-US" altLang="ko-KR" b="0" baseline="0" dirty="0" smtClean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캐리커처</a:t>
                      </a:r>
                      <a:r>
                        <a:rPr lang="en-US" altLang="ko-KR" b="0" baseline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나 애니메이션 주인공 그리기</a:t>
                      </a:r>
                      <a:endParaRPr lang="en-US" altLang="ko-KR" b="0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일본 요리 </a:t>
                      </a:r>
                      <a:r>
                        <a:rPr lang="ko-KR" altLang="en-US" b="0" baseline="0" dirty="0" err="1" smtClean="0">
                          <a:solidFill>
                            <a:schemeClr val="tx1"/>
                          </a:solidFill>
                        </a:rPr>
                        <a:t>레시피</a:t>
                      </a: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 작성하기</a:t>
                      </a:r>
                      <a:endParaRPr lang="en-US" altLang="ko-KR" b="0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일본 도시 관광 안내 팸플릿 작성</a:t>
                      </a:r>
                      <a:endParaRPr lang="en-US" altLang="ko-KR" b="0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일본 상품</a:t>
                      </a:r>
                      <a:r>
                        <a:rPr lang="en-US" altLang="ko-KR" b="0" baseline="0" dirty="0" smtClean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또는 관광지</a:t>
                      </a:r>
                      <a:r>
                        <a:rPr lang="en-US" altLang="ko-KR" b="0" baseline="0" dirty="0" smtClean="0">
                          <a:solidFill>
                            <a:schemeClr val="tx1"/>
                          </a:solidFill>
                        </a:rPr>
                        <a:t>) </a:t>
                      </a: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광고 만들기</a:t>
                      </a:r>
                      <a:endParaRPr lang="en-US" altLang="ko-KR" b="0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r>
                        <a:rPr lang="ko-KR" altLang="en-US" b="0" baseline="0" dirty="0" smtClean="0">
                          <a:solidFill>
                            <a:schemeClr val="tx1"/>
                          </a:solidFill>
                        </a:rPr>
                        <a:t>일본의 노벨 수상자 조사하기</a:t>
                      </a:r>
                      <a:endParaRPr lang="ko-KR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EFBDA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92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표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1023276"/>
              </p:ext>
            </p:extLst>
          </p:nvPr>
        </p:nvGraphicFramePr>
        <p:xfrm>
          <a:off x="251520" y="1124744"/>
          <a:ext cx="8640960" cy="544761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72208"/>
                <a:gridCol w="6768752"/>
              </a:tblGrid>
              <a:tr h="504056">
                <a:tc gridSpan="2">
                  <a:txBody>
                    <a:bodyPr/>
                    <a:lstStyle/>
                    <a:p>
                      <a:pPr algn="ctr" latinLnBrk="1"/>
                      <a:r>
                        <a:rPr lang="ko-KR" altLang="en-US" sz="1600" b="0" dirty="0" smtClean="0">
                          <a:solidFill>
                            <a:schemeClr val="tx1"/>
                          </a:solidFill>
                        </a:rPr>
                        <a:t>자신의 진로와 연계한 프로젝트 </a:t>
                      </a:r>
                      <a:r>
                        <a:rPr lang="en-US" altLang="ko-KR" sz="1600" b="0" dirty="0" smtClean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ko-KR" altLang="en-US" sz="1600" b="0" dirty="0" smtClean="0">
                          <a:solidFill>
                            <a:schemeClr val="tx1"/>
                          </a:solidFill>
                        </a:rPr>
                        <a:t>예시를 활용하거나 창의적으로 정하기</a:t>
                      </a:r>
                      <a:r>
                        <a:rPr lang="en-US" altLang="ko-KR" sz="1600" b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ko-KR" altLang="en-US" sz="16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endParaRPr lang="ko-KR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EFBDA"/>
                    </a:solidFill>
                  </a:tcPr>
                </a:tc>
              </a:tr>
              <a:tr h="652001">
                <a:tc>
                  <a:txBody>
                    <a:bodyPr/>
                    <a:lstStyle/>
                    <a:p>
                      <a:pPr algn="just" latinLnBrk="1"/>
                      <a:r>
                        <a:rPr lang="ko-KR" altLang="en-US" sz="1400" b="0" dirty="0" smtClean="0">
                          <a:solidFill>
                            <a:schemeClr val="tx1"/>
                          </a:solidFill>
                        </a:rPr>
                        <a:t>활동 주제</a:t>
                      </a:r>
                      <a:endParaRPr lang="ko-KR" altLang="en-US" sz="1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EFBDA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endParaRPr lang="ko-KR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EFBDA"/>
                    </a:solidFill>
                  </a:tcPr>
                </a:tc>
              </a:tr>
              <a:tr h="1652255">
                <a:tc>
                  <a:txBody>
                    <a:bodyPr/>
                    <a:lstStyle/>
                    <a:p>
                      <a:pPr algn="just" latinLnBrk="1"/>
                      <a:r>
                        <a:rPr lang="ko-KR" altLang="en-US" sz="1400" b="0" dirty="0" smtClean="0">
                          <a:solidFill>
                            <a:schemeClr val="tx1"/>
                          </a:solidFill>
                        </a:rPr>
                        <a:t>활동 방식</a:t>
                      </a:r>
                      <a:endParaRPr lang="en-US" altLang="ko-KR" sz="14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 latinLnBrk="1"/>
                      <a:r>
                        <a:rPr lang="en-US" altLang="ko-KR" sz="1400" b="0" dirty="0" smtClean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ko-KR" altLang="en-US" sz="1400" b="0" dirty="0" smtClean="0">
                          <a:solidFill>
                            <a:schemeClr val="tx1"/>
                          </a:solidFill>
                        </a:rPr>
                        <a:t>개인</a:t>
                      </a:r>
                      <a:r>
                        <a:rPr lang="en-US" altLang="ko-KR" sz="1400" b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ko-KR" altLang="en-US" sz="1400" b="0" baseline="0" dirty="0" smtClean="0">
                          <a:solidFill>
                            <a:schemeClr val="tx1"/>
                          </a:solidFill>
                        </a:rPr>
                        <a:t>또는 </a:t>
                      </a:r>
                      <a:r>
                        <a:rPr lang="ko-KR" altLang="en-US" sz="1400" b="0" baseline="0" dirty="0" err="1" smtClean="0">
                          <a:solidFill>
                            <a:schemeClr val="tx1"/>
                          </a:solidFill>
                        </a:rPr>
                        <a:t>모둠</a:t>
                      </a:r>
                      <a:r>
                        <a:rPr lang="en-US" altLang="ko-KR" sz="1400" b="0" baseline="0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ko-KR" altLang="en-US" sz="1400" b="0" baseline="0" dirty="0" err="1" smtClean="0">
                          <a:solidFill>
                            <a:schemeClr val="tx1"/>
                          </a:solidFill>
                        </a:rPr>
                        <a:t>모둠일</a:t>
                      </a:r>
                      <a:r>
                        <a:rPr lang="ko-KR" altLang="en-US" sz="1400" b="0" baseline="0" dirty="0" smtClean="0">
                          <a:solidFill>
                            <a:schemeClr val="tx1"/>
                          </a:solidFill>
                        </a:rPr>
                        <a:t> 경우 </a:t>
                      </a:r>
                      <a:r>
                        <a:rPr lang="ko-KR" altLang="en-US" sz="1400" b="0" baseline="0" dirty="0" err="1" smtClean="0">
                          <a:solidFill>
                            <a:schemeClr val="tx1"/>
                          </a:solidFill>
                        </a:rPr>
                        <a:t>모둠원</a:t>
                      </a:r>
                      <a:r>
                        <a:rPr lang="ko-KR" altLang="en-US" sz="1400" b="0" baseline="0" dirty="0" smtClean="0">
                          <a:solidFill>
                            <a:schemeClr val="tx1"/>
                          </a:solidFill>
                        </a:rPr>
                        <a:t> 정하기</a:t>
                      </a:r>
                      <a:r>
                        <a:rPr lang="en-US" altLang="ko-KR" sz="1400" b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ko-KR" altLang="en-US" sz="1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EFBDA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endParaRPr lang="ko-KR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EFBDA"/>
                    </a:solidFill>
                  </a:tcPr>
                </a:tc>
              </a:tr>
              <a:tr h="1335297">
                <a:tc>
                  <a:txBody>
                    <a:bodyPr/>
                    <a:lstStyle/>
                    <a:p>
                      <a:pPr algn="just" latinLnBrk="1"/>
                      <a:r>
                        <a:rPr lang="ko-KR" altLang="en-US" sz="1400" b="0" dirty="0" smtClean="0">
                          <a:solidFill>
                            <a:schemeClr val="tx1"/>
                          </a:solidFill>
                        </a:rPr>
                        <a:t>활동 계획</a:t>
                      </a:r>
                      <a:endParaRPr lang="ko-KR" altLang="en-US" sz="1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EFBDA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endParaRPr lang="ko-KR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EFBDA"/>
                    </a:solidFill>
                  </a:tcPr>
                </a:tc>
              </a:tr>
              <a:tr h="652001">
                <a:tc>
                  <a:txBody>
                    <a:bodyPr/>
                    <a:lstStyle/>
                    <a:p>
                      <a:pPr algn="just" latinLnBrk="1"/>
                      <a:r>
                        <a:rPr lang="ko-KR" altLang="en-US" sz="1400" b="0" dirty="0" smtClean="0">
                          <a:solidFill>
                            <a:schemeClr val="tx1"/>
                          </a:solidFill>
                        </a:rPr>
                        <a:t>제출 형태</a:t>
                      </a:r>
                      <a:endParaRPr lang="ko-KR" altLang="en-US" sz="1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EFBDA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endParaRPr lang="ko-KR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EFBDA"/>
                    </a:solidFill>
                  </a:tcPr>
                </a:tc>
              </a:tr>
              <a:tr h="652001">
                <a:tc>
                  <a:txBody>
                    <a:bodyPr/>
                    <a:lstStyle/>
                    <a:p>
                      <a:pPr algn="just" latinLnBrk="1"/>
                      <a:r>
                        <a:rPr lang="ko-KR" altLang="en-US" sz="1400" b="0" dirty="0" smtClean="0">
                          <a:solidFill>
                            <a:schemeClr val="tx1"/>
                          </a:solidFill>
                        </a:rPr>
                        <a:t>기타</a:t>
                      </a:r>
                      <a:endParaRPr lang="ko-KR" altLang="en-US" sz="1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EFBDA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latinLnBrk="1">
                        <a:lnSpc>
                          <a:spcPct val="150000"/>
                        </a:lnSpc>
                        <a:buFontTx/>
                        <a:buChar char="-"/>
                      </a:pPr>
                      <a:endParaRPr lang="ko-KR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EFBDA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7230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1121</TotalTime>
  <Words>1183</Words>
  <Application>Microsoft Office PowerPoint</Application>
  <PresentationFormat>화면 슬라이드 쇼(4:3)</PresentationFormat>
  <Paragraphs>477</Paragraphs>
  <Slides>40</Slides>
  <Notes>0</Notes>
  <HiddenSlides>0</HiddenSlides>
  <MMClips>59</MMClips>
  <ScaleCrop>false</ScaleCrop>
  <HeadingPairs>
    <vt:vector size="4" baseType="variant">
      <vt:variant>
        <vt:lpstr>테마</vt:lpstr>
      </vt:variant>
      <vt:variant>
        <vt:i4>1</vt:i4>
      </vt:variant>
      <vt:variant>
        <vt:lpstr>슬라이드 제목</vt:lpstr>
      </vt:variant>
      <vt:variant>
        <vt:i4>40</vt:i4>
      </vt:variant>
    </vt:vector>
  </HeadingPairs>
  <TitlesOfParts>
    <vt:vector size="41" baseType="lpstr"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Windows 사용자</dc:creator>
  <cp:lastModifiedBy>Windows 사용자</cp:lastModifiedBy>
  <cp:revision>246</cp:revision>
  <dcterms:created xsi:type="dcterms:W3CDTF">2017-11-16T00:40:10Z</dcterms:created>
  <dcterms:modified xsi:type="dcterms:W3CDTF">2018-02-06T04:21:24Z</dcterms:modified>
</cp:coreProperties>
</file>