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256" r:id="rId2"/>
    <p:sldId id="257" r:id="rId3"/>
    <p:sldId id="347" r:id="rId4"/>
    <p:sldId id="258" r:id="rId5"/>
    <p:sldId id="259" r:id="rId6"/>
    <p:sldId id="348" r:id="rId7"/>
    <p:sldId id="341" r:id="rId8"/>
    <p:sldId id="342" r:id="rId9"/>
    <p:sldId id="290" r:id="rId10"/>
    <p:sldId id="305" r:id="rId11"/>
    <p:sldId id="349" r:id="rId12"/>
    <p:sldId id="306" r:id="rId13"/>
    <p:sldId id="343" r:id="rId14"/>
    <p:sldId id="350" r:id="rId15"/>
    <p:sldId id="269" r:id="rId16"/>
    <p:sldId id="351" r:id="rId17"/>
    <p:sldId id="274" r:id="rId18"/>
    <p:sldId id="323" r:id="rId19"/>
    <p:sldId id="344" r:id="rId20"/>
    <p:sldId id="352" r:id="rId21"/>
    <p:sldId id="276" r:id="rId22"/>
    <p:sldId id="353" r:id="rId23"/>
    <p:sldId id="278" r:id="rId24"/>
    <p:sldId id="313" r:id="rId25"/>
    <p:sldId id="345" r:id="rId26"/>
    <p:sldId id="282" r:id="rId27"/>
    <p:sldId id="346" r:id="rId28"/>
    <p:sldId id="329" r:id="rId29"/>
    <p:sldId id="283" r:id="rId30"/>
    <p:sldId id="330" r:id="rId31"/>
    <p:sldId id="331" r:id="rId32"/>
    <p:sldId id="332" r:id="rId33"/>
    <p:sldId id="333" r:id="rId34"/>
    <p:sldId id="334" r:id="rId35"/>
    <p:sldId id="335" r:id="rId36"/>
    <p:sldId id="336" r:id="rId37"/>
    <p:sldId id="284" r:id="rId38"/>
    <p:sldId id="285" r:id="rId39"/>
    <p:sldId id="286" r:id="rId40"/>
    <p:sldId id="287" r:id="rId41"/>
    <p:sldId id="288" r:id="rId42"/>
    <p:sldId id="289" r:id="rId43"/>
    <p:sldId id="354" r:id="rId44"/>
  </p:sldIdLst>
  <p:sldSz cx="9144000" cy="6858000" type="screen4x3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5B1A2"/>
    <a:srgbClr val="CBB999"/>
    <a:srgbClr val="36B4A5"/>
    <a:srgbClr val="FDF8BD"/>
    <a:srgbClr val="51CBBC"/>
    <a:srgbClr val="EFF7A3"/>
    <a:srgbClr val="1FA5E1"/>
    <a:srgbClr val="1AC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보통 스타일 2 - 강조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스타일 없음, 표 눈금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27F97BB-C833-4FB7-BDE5-3F7075034690}" styleName="테마 스타일 2 - 강조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8" d="100"/>
          <a:sy n="88" d="100"/>
        </p:scale>
        <p:origin x="-3870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A31BF5-E87C-42A7-A3E3-43E9E1BCEEDB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1AD797-DDB0-4F93-8277-B1E9E50A183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65731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ko-KR" altLang="en-US" smtClean="0"/>
              <a:t>마스터 부제목 스타일 편집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3837091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4253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690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4971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5852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3574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4" t="23601" r="6322" b="20837"/>
          <a:stretch/>
        </p:blipFill>
        <p:spPr>
          <a:xfrm>
            <a:off x="0" y="0"/>
            <a:ext cx="2417859" cy="1600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8862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6601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7825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89127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72902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219194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73456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1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p3"/><Relationship Id="rId13" Type="http://schemas.microsoft.com/office/2007/relationships/media" Target="../media/media7.mp3"/><Relationship Id="rId18" Type="http://schemas.openxmlformats.org/officeDocument/2006/relationships/image" Target="../media/image11.JPG"/><Relationship Id="rId26" Type="http://schemas.openxmlformats.org/officeDocument/2006/relationships/image" Target="../media/image19.png"/><Relationship Id="rId3" Type="http://schemas.microsoft.com/office/2007/relationships/media" Target="../media/media2.mp3"/><Relationship Id="rId21" Type="http://schemas.openxmlformats.org/officeDocument/2006/relationships/image" Target="../media/image14.JPG"/><Relationship Id="rId7" Type="http://schemas.microsoft.com/office/2007/relationships/media" Target="../media/media4.mp3"/><Relationship Id="rId12" Type="http://schemas.openxmlformats.org/officeDocument/2006/relationships/audio" Target="../media/media6.mp3"/><Relationship Id="rId17" Type="http://schemas.openxmlformats.org/officeDocument/2006/relationships/slideLayout" Target="../slideLayouts/slideLayout2.xml"/><Relationship Id="rId25" Type="http://schemas.openxmlformats.org/officeDocument/2006/relationships/image" Target="../media/image18.JPG"/><Relationship Id="rId2" Type="http://schemas.openxmlformats.org/officeDocument/2006/relationships/audio" Target="../media/media1.mp3"/><Relationship Id="rId16" Type="http://schemas.openxmlformats.org/officeDocument/2006/relationships/audio" Target="../media/media8.mp3"/><Relationship Id="rId20" Type="http://schemas.openxmlformats.org/officeDocument/2006/relationships/image" Target="../media/image13.JPG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11" Type="http://schemas.microsoft.com/office/2007/relationships/media" Target="../media/media6.mp3"/><Relationship Id="rId24" Type="http://schemas.openxmlformats.org/officeDocument/2006/relationships/image" Target="../media/image17.JPG"/><Relationship Id="rId5" Type="http://schemas.microsoft.com/office/2007/relationships/media" Target="../media/media3.mp3"/><Relationship Id="rId15" Type="http://schemas.microsoft.com/office/2007/relationships/media" Target="../media/media8.mp3"/><Relationship Id="rId23" Type="http://schemas.openxmlformats.org/officeDocument/2006/relationships/image" Target="../media/image16.JPG"/><Relationship Id="rId10" Type="http://schemas.openxmlformats.org/officeDocument/2006/relationships/audio" Target="../media/media5.mp3"/><Relationship Id="rId19" Type="http://schemas.openxmlformats.org/officeDocument/2006/relationships/image" Target="../media/image12.JPG"/><Relationship Id="rId4" Type="http://schemas.openxmlformats.org/officeDocument/2006/relationships/audio" Target="../media/media2.mp3"/><Relationship Id="rId9" Type="http://schemas.microsoft.com/office/2007/relationships/media" Target="../media/media5.mp3"/><Relationship Id="rId14" Type="http://schemas.openxmlformats.org/officeDocument/2006/relationships/audio" Target="../media/media7.mp3"/><Relationship Id="rId22" Type="http://schemas.openxmlformats.org/officeDocument/2006/relationships/image" Target="../media/image15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image" Target="../media/image19.png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G"/><Relationship Id="rId3" Type="http://schemas.microsoft.com/office/2007/relationships/media" Target="../media/media11.mp3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audio" Target="../media/media12.mp3"/><Relationship Id="rId11" Type="http://schemas.openxmlformats.org/officeDocument/2006/relationships/image" Target="../media/image19.png"/><Relationship Id="rId5" Type="http://schemas.microsoft.com/office/2007/relationships/media" Target="../media/media12.mp3"/><Relationship Id="rId10" Type="http://schemas.openxmlformats.org/officeDocument/2006/relationships/image" Target="../media/image24.JPG"/><Relationship Id="rId4" Type="http://schemas.openxmlformats.org/officeDocument/2006/relationships/audio" Target="../media/media11.mp3"/><Relationship Id="rId9" Type="http://schemas.openxmlformats.org/officeDocument/2006/relationships/image" Target="../media/image23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3" Type="http://schemas.microsoft.com/office/2007/relationships/media" Target="../media/media14.mp3"/><Relationship Id="rId7" Type="http://schemas.openxmlformats.org/officeDocument/2006/relationships/image" Target="../media/image26.JPG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6" Type="http://schemas.openxmlformats.org/officeDocument/2006/relationships/image" Target="../media/image25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14.mp3"/><Relationship Id="rId9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microsoft.com/office/2007/relationships/media" Target="../media/media16.mp3"/><Relationship Id="rId7" Type="http://schemas.openxmlformats.org/officeDocument/2006/relationships/image" Target="../media/image29.JPG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6" Type="http://schemas.openxmlformats.org/officeDocument/2006/relationships/image" Target="../media/image28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16.mp3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G"/><Relationship Id="rId3" Type="http://schemas.microsoft.com/office/2007/relationships/media" Target="../media/media18.mp3"/><Relationship Id="rId7" Type="http://schemas.openxmlformats.org/officeDocument/2006/relationships/image" Target="../media/image30.JPG"/><Relationship Id="rId2" Type="http://schemas.openxmlformats.org/officeDocument/2006/relationships/audio" Target="../media/media17.mp3"/><Relationship Id="rId1" Type="http://schemas.microsoft.com/office/2007/relationships/media" Target="../media/media17.mp3"/><Relationship Id="rId6" Type="http://schemas.openxmlformats.org/officeDocument/2006/relationships/image" Target="../media/image25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18.mp3"/><Relationship Id="rId9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microsoft.com/office/2007/relationships/media" Target="../media/media20.mp3"/><Relationship Id="rId7" Type="http://schemas.openxmlformats.org/officeDocument/2006/relationships/image" Target="../media/image33.JPG"/><Relationship Id="rId2" Type="http://schemas.openxmlformats.org/officeDocument/2006/relationships/audio" Target="../media/media19.mp3"/><Relationship Id="rId1" Type="http://schemas.microsoft.com/office/2007/relationships/media" Target="../media/media19.mp3"/><Relationship Id="rId6" Type="http://schemas.openxmlformats.org/officeDocument/2006/relationships/image" Target="../media/image32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20.mp3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g"/><Relationship Id="rId3" Type="http://schemas.microsoft.com/office/2007/relationships/media" Target="../media/media22.wav"/><Relationship Id="rId7" Type="http://schemas.openxmlformats.org/officeDocument/2006/relationships/image" Target="../media/image34.jpg"/><Relationship Id="rId2" Type="http://schemas.openxmlformats.org/officeDocument/2006/relationships/audio" Target="../media/media21.wav"/><Relationship Id="rId1" Type="http://schemas.microsoft.com/office/2007/relationships/media" Target="../media/media21.wav"/><Relationship Id="rId6" Type="http://schemas.openxmlformats.org/officeDocument/2006/relationships/image" Target="../media/image25.JPG"/><Relationship Id="rId11" Type="http://schemas.openxmlformats.org/officeDocument/2006/relationships/image" Target="../media/image19.png"/><Relationship Id="rId5" Type="http://schemas.openxmlformats.org/officeDocument/2006/relationships/slideLayout" Target="../slideLayouts/slideLayout3.xml"/><Relationship Id="rId10" Type="http://schemas.openxmlformats.org/officeDocument/2006/relationships/image" Target="../media/image37.jpg"/><Relationship Id="rId4" Type="http://schemas.openxmlformats.org/officeDocument/2006/relationships/audio" Target="../media/media22.wav"/><Relationship Id="rId9" Type="http://schemas.openxmlformats.org/officeDocument/2006/relationships/image" Target="../media/image36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G"/><Relationship Id="rId3" Type="http://schemas.microsoft.com/office/2007/relationships/media" Target="../media/media24.wav"/><Relationship Id="rId7" Type="http://schemas.openxmlformats.org/officeDocument/2006/relationships/image" Target="../media/image39.jpg"/><Relationship Id="rId2" Type="http://schemas.openxmlformats.org/officeDocument/2006/relationships/audio" Target="../media/media23.wav"/><Relationship Id="rId1" Type="http://schemas.microsoft.com/office/2007/relationships/media" Target="../media/media23.wav"/><Relationship Id="rId6" Type="http://schemas.openxmlformats.org/officeDocument/2006/relationships/image" Target="../media/image38.jpg"/><Relationship Id="rId5" Type="http://schemas.openxmlformats.org/officeDocument/2006/relationships/slideLayout" Target="../slideLayouts/slideLayout3.xml"/><Relationship Id="rId10" Type="http://schemas.openxmlformats.org/officeDocument/2006/relationships/image" Target="../media/image19.png"/><Relationship Id="rId4" Type="http://schemas.openxmlformats.org/officeDocument/2006/relationships/audio" Target="../media/media24.wav"/><Relationship Id="rId9" Type="http://schemas.openxmlformats.org/officeDocument/2006/relationships/image" Target="../media/image41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media28.mp3"/><Relationship Id="rId13" Type="http://schemas.microsoft.com/office/2007/relationships/media" Target="../media/media31.mp3"/><Relationship Id="rId18" Type="http://schemas.openxmlformats.org/officeDocument/2006/relationships/image" Target="../media/image42.jpg"/><Relationship Id="rId3" Type="http://schemas.microsoft.com/office/2007/relationships/media" Target="../media/media26.mp3"/><Relationship Id="rId7" Type="http://schemas.microsoft.com/office/2007/relationships/media" Target="../media/media28.mp3"/><Relationship Id="rId12" Type="http://schemas.openxmlformats.org/officeDocument/2006/relationships/audio" Target="../media/media30.mp3"/><Relationship Id="rId17" Type="http://schemas.openxmlformats.org/officeDocument/2006/relationships/slideLayout" Target="../slideLayouts/slideLayout4.xml"/><Relationship Id="rId2" Type="http://schemas.openxmlformats.org/officeDocument/2006/relationships/audio" Target="../media/media25.mp3"/><Relationship Id="rId16" Type="http://schemas.openxmlformats.org/officeDocument/2006/relationships/audio" Target="../media/media32.mp3"/><Relationship Id="rId1" Type="http://schemas.microsoft.com/office/2007/relationships/media" Target="../media/media25.mp3"/><Relationship Id="rId6" Type="http://schemas.openxmlformats.org/officeDocument/2006/relationships/audio" Target="../media/media27.mp3"/><Relationship Id="rId11" Type="http://schemas.microsoft.com/office/2007/relationships/media" Target="../media/media30.mp3"/><Relationship Id="rId5" Type="http://schemas.microsoft.com/office/2007/relationships/media" Target="../media/media27.mp3"/><Relationship Id="rId15" Type="http://schemas.microsoft.com/office/2007/relationships/media" Target="../media/media32.mp3"/><Relationship Id="rId10" Type="http://schemas.openxmlformats.org/officeDocument/2006/relationships/audio" Target="../media/media29.mp3"/><Relationship Id="rId19" Type="http://schemas.openxmlformats.org/officeDocument/2006/relationships/image" Target="../media/image19.png"/><Relationship Id="rId4" Type="http://schemas.openxmlformats.org/officeDocument/2006/relationships/audio" Target="../media/media26.mp3"/><Relationship Id="rId9" Type="http://schemas.microsoft.com/office/2007/relationships/media" Target="../media/media29.mp3"/><Relationship Id="rId14" Type="http://schemas.openxmlformats.org/officeDocument/2006/relationships/audio" Target="../media/media31.mp3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g"/><Relationship Id="rId3" Type="http://schemas.microsoft.com/office/2007/relationships/media" Target="../media/media34.wav"/><Relationship Id="rId7" Type="http://schemas.openxmlformats.org/officeDocument/2006/relationships/image" Target="../media/image43.jpeg"/><Relationship Id="rId2" Type="http://schemas.openxmlformats.org/officeDocument/2006/relationships/audio" Target="../media/media33.wav"/><Relationship Id="rId1" Type="http://schemas.microsoft.com/office/2007/relationships/media" Target="../media/media33.wav"/><Relationship Id="rId6" Type="http://schemas.openxmlformats.org/officeDocument/2006/relationships/image" Target="../media/image25.JP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34.wav"/><Relationship Id="rId9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microsoft.com/office/2007/relationships/media" Target="../media/media36.wav"/><Relationship Id="rId7" Type="http://schemas.openxmlformats.org/officeDocument/2006/relationships/image" Target="../media/image46.jpeg"/><Relationship Id="rId2" Type="http://schemas.openxmlformats.org/officeDocument/2006/relationships/audio" Target="../media/media35.wav"/><Relationship Id="rId1" Type="http://schemas.microsoft.com/office/2007/relationships/media" Target="../media/media35.wav"/><Relationship Id="rId6" Type="http://schemas.openxmlformats.org/officeDocument/2006/relationships/image" Target="../media/image45.jpe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36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jp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68.jpg"/><Relationship Id="rId2" Type="http://schemas.openxmlformats.org/officeDocument/2006/relationships/audio" Target="../media/media37.mp3"/><Relationship Id="rId1" Type="http://schemas.microsoft.com/office/2007/relationships/media" Target="../media/media37.mp3"/><Relationship Id="rId6" Type="http://schemas.openxmlformats.org/officeDocument/2006/relationships/image" Target="../media/image67.JPG"/><Relationship Id="rId5" Type="http://schemas.openxmlformats.org/officeDocument/2006/relationships/image" Target="../media/image66.JPG"/><Relationship Id="rId10" Type="http://schemas.openxmlformats.org/officeDocument/2006/relationships/image" Target="../media/image19.png"/><Relationship Id="rId4" Type="http://schemas.openxmlformats.org/officeDocument/2006/relationships/image" Target="../media/image65.jpg"/><Relationship Id="rId9" Type="http://schemas.openxmlformats.org/officeDocument/2006/relationships/image" Target="../media/image70.JP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직사각형 3"/>
          <p:cNvSpPr/>
          <p:nvPr/>
        </p:nvSpPr>
        <p:spPr>
          <a:xfrm>
            <a:off x="107504" y="116632"/>
            <a:ext cx="6264696" cy="6624736"/>
          </a:xfrm>
          <a:prstGeom prst="rect">
            <a:avLst/>
          </a:prstGeom>
          <a:solidFill>
            <a:srgbClr val="1AC4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모서리가 둥근 직사각형 4"/>
          <p:cNvSpPr/>
          <p:nvPr/>
        </p:nvSpPr>
        <p:spPr>
          <a:xfrm>
            <a:off x="6444208" y="116632"/>
            <a:ext cx="1296144" cy="1296144"/>
          </a:xfrm>
          <a:prstGeom prst="roundRect">
            <a:avLst/>
          </a:prstGeom>
          <a:solidFill>
            <a:srgbClr val="1FA5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모서리가 둥근 직사각형 5"/>
          <p:cNvSpPr/>
          <p:nvPr/>
        </p:nvSpPr>
        <p:spPr>
          <a:xfrm>
            <a:off x="6516216" y="188640"/>
            <a:ext cx="1152128" cy="1152128"/>
          </a:xfrm>
          <a:prstGeom prst="roundRect">
            <a:avLst/>
          </a:prstGeom>
          <a:noFill/>
          <a:ln>
            <a:solidFill>
              <a:schemeClr val="bg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6000" dirty="0" smtClean="0">
                <a:latin typeface="HY동녘M" pitchFamily="18" charset="-127"/>
                <a:ea typeface="HY동녘M" pitchFamily="18" charset="-127"/>
              </a:rPr>
              <a:t>6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44208" y="1484784"/>
            <a:ext cx="2376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200" dirty="0" smtClean="0">
                <a:latin typeface="Adobe 고딕 Std B" pitchFamily="34" charset="-127"/>
                <a:ea typeface="Adobe 고딕 Std B" pitchFamily="34" charset="-127"/>
              </a:rPr>
              <a:t>どちらが</a:t>
            </a:r>
            <a:endParaRPr lang="en-US" altLang="ja-JP" sz="3200" dirty="0" smtClean="0">
              <a:latin typeface="Adobe 고딕 Std B" pitchFamily="34" charset="-127"/>
              <a:ea typeface="Adobe 고딕 Std B" pitchFamily="34" charset="-127"/>
            </a:endParaRPr>
          </a:p>
          <a:p>
            <a:r>
              <a:rPr lang="ja-JP" altLang="en-US" sz="3200" dirty="0">
                <a:latin typeface="Adobe 고딕 Std B" pitchFamily="34" charset="-127"/>
                <a:ea typeface="Adobe 고딕 Std B" pitchFamily="34" charset="-127"/>
              </a:rPr>
              <a:t>いいですか</a:t>
            </a:r>
            <a:endParaRPr lang="ko-KR" altLang="en-US" sz="3200" dirty="0">
              <a:latin typeface="Adobe 고딕 Std B" pitchFamily="34" charset="-127"/>
              <a:ea typeface="Adobe 고딕 Std B" pitchFamily="34" charset="-127"/>
            </a:endParaRPr>
          </a:p>
        </p:txBody>
      </p:sp>
      <p:sp>
        <p:nvSpPr>
          <p:cNvPr id="8" name="직사각형 7"/>
          <p:cNvSpPr/>
          <p:nvPr/>
        </p:nvSpPr>
        <p:spPr>
          <a:xfrm>
            <a:off x="6516216" y="3087441"/>
            <a:ext cx="1080120" cy="32403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>
                <a:solidFill>
                  <a:schemeClr val="tx1"/>
                </a:solidFill>
              </a:rPr>
              <a:t>학습목</a:t>
            </a:r>
            <a:r>
              <a:rPr lang="ko-KR" altLang="en-US" sz="1400" dirty="0">
                <a:solidFill>
                  <a:schemeClr val="tx1"/>
                </a:solidFill>
              </a:rPr>
              <a:t>표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44208" y="3413994"/>
            <a:ext cx="2808312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400" dirty="0" smtClean="0">
                <a:solidFill>
                  <a:srgbClr val="C00000"/>
                </a:solidFill>
              </a:rPr>
              <a:t>의사소통 기본표현</a:t>
            </a:r>
            <a:endParaRPr lang="en-US" altLang="ko-KR" sz="1400" dirty="0" smtClean="0">
              <a:solidFill>
                <a:srgbClr val="C00000"/>
              </a:solidFill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비교</a:t>
            </a:r>
            <a:endParaRPr lang="en-US" altLang="ko-KR" sz="1400" dirty="0" smtClean="0"/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선택</a:t>
            </a:r>
            <a:endParaRPr lang="en-US" altLang="ko-KR" sz="1400" dirty="0" smtClean="0"/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감정</a:t>
            </a:r>
            <a:endParaRPr lang="en-US" altLang="ko-KR" sz="1400" dirty="0" smtClean="0"/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축</a:t>
            </a:r>
            <a:r>
              <a:rPr lang="ko-KR" altLang="en-US" sz="1400" dirty="0"/>
              <a:t>하</a:t>
            </a:r>
            <a:endParaRPr lang="en-US" altLang="ko-KR" sz="1400" dirty="0" smtClean="0"/>
          </a:p>
          <a:p>
            <a:pPr>
              <a:lnSpc>
                <a:spcPct val="150000"/>
              </a:lnSpc>
            </a:pPr>
            <a:endParaRPr lang="en-US" altLang="ja-JP" sz="1400" dirty="0"/>
          </a:p>
          <a:p>
            <a:pPr>
              <a:lnSpc>
                <a:spcPct val="150000"/>
              </a:lnSpc>
            </a:pPr>
            <a:r>
              <a:rPr lang="ko-KR" altLang="en-US" sz="1400" dirty="0" smtClean="0">
                <a:solidFill>
                  <a:srgbClr val="C00000"/>
                </a:solidFill>
              </a:rPr>
              <a:t>문화</a:t>
            </a:r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일본의 </a:t>
            </a:r>
            <a:r>
              <a:rPr lang="ko-KR" altLang="en-US" sz="1400" dirty="0" err="1" smtClean="0"/>
              <a:t>마쓰리에</a:t>
            </a:r>
            <a:r>
              <a:rPr lang="ko-KR" altLang="en-US" sz="1400" dirty="0" smtClean="0"/>
              <a:t> 대해 설명할 수 있다</a:t>
            </a:r>
            <a:r>
              <a:rPr lang="en-US" altLang="ko-KR" sz="1400" dirty="0" smtClean="0"/>
              <a:t>.</a:t>
            </a: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28" r="14828"/>
          <a:stretch/>
        </p:blipFill>
        <p:spPr>
          <a:xfrm>
            <a:off x="263768" y="267604"/>
            <a:ext cx="5973570" cy="5736256"/>
          </a:xfrm>
          <a:prstGeom prst="rect">
            <a:avLst/>
          </a:prstGeom>
        </p:spPr>
      </p:pic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31" r="13974" b="8063"/>
          <a:stretch/>
        </p:blipFill>
        <p:spPr>
          <a:xfrm>
            <a:off x="263768" y="267605"/>
            <a:ext cx="5973570" cy="5736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96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364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모양에 따라 동사의 종류가 다릅니다</a:t>
            </a:r>
            <a:r>
              <a:rPr lang="en-US" altLang="ko-KR" sz="1400" dirty="0" smtClean="0"/>
              <a:t>. </a:t>
            </a:r>
            <a:r>
              <a:rPr lang="ko-KR" altLang="en-US" sz="1400" dirty="0" smtClean="0"/>
              <a:t>잘 듣고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72816"/>
            <a:ext cx="1890265" cy="1800000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3985" y="1772816"/>
            <a:ext cx="1826706" cy="1800000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6867" y="1772816"/>
            <a:ext cx="1923214" cy="1800000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1772816"/>
            <a:ext cx="1779130" cy="1800000"/>
          </a:xfrm>
          <a:prstGeom prst="rect">
            <a:avLst/>
          </a:prstGeom>
        </p:spPr>
      </p:pic>
      <p:pic>
        <p:nvPicPr>
          <p:cNvPr id="16" name="그림 15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221088"/>
            <a:ext cx="1572414" cy="1800000"/>
          </a:xfrm>
          <a:prstGeom prst="rect">
            <a:avLst/>
          </a:prstGeom>
        </p:spPr>
      </p:pic>
      <p:pic>
        <p:nvPicPr>
          <p:cNvPr id="18" name="그림 17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5454" y="4221088"/>
            <a:ext cx="1810465" cy="1800000"/>
          </a:xfrm>
          <a:prstGeom prst="rect">
            <a:avLst/>
          </a:prstGeom>
        </p:spPr>
      </p:pic>
      <p:pic>
        <p:nvPicPr>
          <p:cNvPr id="19" name="그림 18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1415" y="4221088"/>
            <a:ext cx="1636858" cy="1800000"/>
          </a:xfrm>
          <a:prstGeom prst="rect">
            <a:avLst/>
          </a:prstGeom>
        </p:spPr>
      </p:pic>
      <p:pic>
        <p:nvPicPr>
          <p:cNvPr id="20" name="그림 19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3769" y="4221088"/>
            <a:ext cx="1891617" cy="1800000"/>
          </a:xfrm>
          <a:prstGeom prst="rect">
            <a:avLst/>
          </a:prstGeom>
        </p:spPr>
      </p:pic>
      <p:pic>
        <p:nvPicPr>
          <p:cNvPr id="4" name="6과-듣생1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683608" y="1801582"/>
            <a:ext cx="360000" cy="360000"/>
          </a:xfrm>
          <a:prstGeom prst="rect">
            <a:avLst/>
          </a:prstGeom>
        </p:spPr>
      </p:pic>
      <p:pic>
        <p:nvPicPr>
          <p:cNvPr id="9" name="6과-듣생1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2624983" y="1801582"/>
            <a:ext cx="360000" cy="360000"/>
          </a:xfrm>
          <a:prstGeom prst="rect">
            <a:avLst/>
          </a:prstGeom>
        </p:spPr>
      </p:pic>
      <p:pic>
        <p:nvPicPr>
          <p:cNvPr id="10" name="6과-듣생1-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4868748" y="1801582"/>
            <a:ext cx="360000" cy="360000"/>
          </a:xfrm>
          <a:prstGeom prst="rect">
            <a:avLst/>
          </a:prstGeom>
        </p:spPr>
      </p:pic>
      <p:pic>
        <p:nvPicPr>
          <p:cNvPr id="11" name="6과-듣생1-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6885813" y="1801582"/>
            <a:ext cx="360000" cy="360000"/>
          </a:xfrm>
          <a:prstGeom prst="rect">
            <a:avLst/>
          </a:prstGeom>
        </p:spPr>
      </p:pic>
      <p:pic>
        <p:nvPicPr>
          <p:cNvPr id="12" name="6과-듣생1-5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363669" y="4272905"/>
            <a:ext cx="360000" cy="360000"/>
          </a:xfrm>
          <a:prstGeom prst="rect">
            <a:avLst/>
          </a:prstGeom>
        </p:spPr>
      </p:pic>
      <p:pic>
        <p:nvPicPr>
          <p:cNvPr id="13" name="6과-듣생1-6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2494029" y="4272905"/>
            <a:ext cx="360000" cy="360000"/>
          </a:xfrm>
          <a:prstGeom prst="rect">
            <a:avLst/>
          </a:prstGeom>
        </p:spPr>
      </p:pic>
      <p:pic>
        <p:nvPicPr>
          <p:cNvPr id="14" name="6과-듣생1-7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4604657" y="4272905"/>
            <a:ext cx="360000" cy="360000"/>
          </a:xfrm>
          <a:prstGeom prst="rect">
            <a:avLst/>
          </a:prstGeom>
        </p:spPr>
      </p:pic>
      <p:pic>
        <p:nvPicPr>
          <p:cNvPr id="15" name="6과-듣생1-8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6885821" y="4272905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8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75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69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72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77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56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56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175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い</a:t>
            </a:r>
            <a:r>
              <a:rPr lang="ja-JP" altLang="en-US" dirty="0" smtClean="0"/>
              <a:t>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たべる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のむ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みる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する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きる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くる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つくる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가다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먹다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마시다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보다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하다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입다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오다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만들다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417345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2925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잘 듣고 </a:t>
            </a:r>
            <a:r>
              <a:rPr lang="ko-KR" altLang="en-US" sz="1400" dirty="0"/>
              <a:t>비</a:t>
            </a:r>
            <a:r>
              <a:rPr lang="ko-KR" altLang="en-US" sz="1400" dirty="0" smtClean="0"/>
              <a:t>교에 관한 표현을 알아봅시다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1068" y="3789040"/>
            <a:ext cx="5993699" cy="2955363"/>
          </a:xfrm>
          <a:prstGeom prst="rect">
            <a:avLst/>
          </a:prstGeom>
        </p:spPr>
      </p:pic>
      <p:sp>
        <p:nvSpPr>
          <p:cNvPr id="6" name="직사각형 5"/>
          <p:cNvSpPr/>
          <p:nvPr/>
        </p:nvSpPr>
        <p:spPr>
          <a:xfrm>
            <a:off x="2843808" y="3356992"/>
            <a:ext cx="2088232" cy="15841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96752"/>
            <a:ext cx="5184576" cy="2797461"/>
          </a:xfrm>
          <a:prstGeom prst="rect">
            <a:avLst/>
          </a:prstGeom>
        </p:spPr>
      </p:pic>
      <p:pic>
        <p:nvPicPr>
          <p:cNvPr id="4" name="6과-듣생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236296" y="701245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95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476927"/>
            <a:ext cx="2822980" cy="2973421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5455" y="2476927"/>
            <a:ext cx="2747759" cy="299554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27884" y="692695"/>
            <a:ext cx="5220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3. </a:t>
            </a:r>
            <a:r>
              <a:rPr lang="ko-KR" altLang="en-US" sz="1400" dirty="0" smtClean="0"/>
              <a:t>잘 듣고 빈칸에 들어갈 말을 쓴 후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무엇을 뜻하는지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26" name="TextBox 25"/>
          <p:cNvSpPr txBox="1"/>
          <p:nvPr/>
        </p:nvSpPr>
        <p:spPr>
          <a:xfrm>
            <a:off x="2023145" y="4643611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>
                <a:solidFill>
                  <a:srgbClr val="FF0000"/>
                </a:solidFill>
              </a:rPr>
              <a:t>び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4626959" y="4643611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が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pic>
        <p:nvPicPr>
          <p:cNvPr id="7" name="그림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476927"/>
            <a:ext cx="2787582" cy="2986695"/>
          </a:xfrm>
          <a:prstGeom prst="rect">
            <a:avLst/>
          </a:prstGeom>
        </p:spPr>
      </p:pic>
      <p:sp>
        <p:nvSpPr>
          <p:cNvPr id="28" name="TextBox 27"/>
          <p:cNvSpPr txBox="1"/>
          <p:nvPr/>
        </p:nvSpPr>
        <p:spPr>
          <a:xfrm>
            <a:off x="6732240" y="464444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>
                <a:solidFill>
                  <a:srgbClr val="FF0000"/>
                </a:solidFill>
              </a:rPr>
              <a:t>そ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pic>
        <p:nvPicPr>
          <p:cNvPr id="4" name="6과-듣생3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51520" y="2116927"/>
            <a:ext cx="360000" cy="360000"/>
          </a:xfrm>
          <a:prstGeom prst="rect">
            <a:avLst/>
          </a:prstGeom>
        </p:spPr>
      </p:pic>
      <p:pic>
        <p:nvPicPr>
          <p:cNvPr id="8" name="6과-듣생3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205455" y="2116927"/>
            <a:ext cx="360000" cy="360000"/>
          </a:xfrm>
          <a:prstGeom prst="rect">
            <a:avLst/>
          </a:prstGeom>
        </p:spPr>
      </p:pic>
      <p:pic>
        <p:nvPicPr>
          <p:cNvPr id="9" name="6과-듣생3-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084168" y="211692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795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7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271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271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6" grpId="0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どちら・どっち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いい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おめでとう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어느 쪽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좋다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축하해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417345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잘 듣고 보기와 같이 묻고 대답해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95836" y="1845762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わあ、</a:t>
            </a:r>
            <a:r>
              <a:rPr lang="ja-JP" altLang="en-US" dirty="0" smtClean="0">
                <a:solidFill>
                  <a:schemeClr val="accent2"/>
                </a:solidFill>
              </a:rPr>
              <a:t>すてき</a:t>
            </a:r>
            <a:r>
              <a:rPr lang="ja-JP" altLang="en-US" dirty="0" smtClean="0"/>
              <a:t>！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ユナさんも　</a:t>
            </a:r>
            <a:r>
              <a:rPr lang="ja-JP" altLang="en-US" dirty="0" smtClean="0">
                <a:solidFill>
                  <a:schemeClr val="accent5"/>
                </a:solidFill>
              </a:rPr>
              <a:t>着る</a:t>
            </a:r>
            <a:r>
              <a:rPr lang="ja-JP" altLang="en-US" dirty="0" smtClean="0"/>
              <a:t>？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/>
              <a:t>うん、</a:t>
            </a:r>
            <a:r>
              <a:rPr lang="ja-JP" altLang="en-US" dirty="0">
                <a:solidFill>
                  <a:schemeClr val="accent5"/>
                </a:solidFill>
              </a:rPr>
              <a:t>着る</a:t>
            </a:r>
            <a:r>
              <a:rPr lang="ja-JP" altLang="en-US" dirty="0" smtClean="0"/>
              <a:t>。</a:t>
            </a:r>
            <a:endParaRPr lang="en-US" altLang="ko-KR" dirty="0"/>
          </a:p>
        </p:txBody>
      </p:sp>
      <p:sp>
        <p:nvSpPr>
          <p:cNvPr id="8" name="TextBox 7"/>
          <p:cNvSpPr txBox="1"/>
          <p:nvPr/>
        </p:nvSpPr>
        <p:spPr>
          <a:xfrm>
            <a:off x="116504" y="3486500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すてき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/>
              <a:t>着る</a:t>
            </a:r>
            <a:endParaRPr lang="ko-KR" altLang="en-US" dirty="0"/>
          </a:p>
        </p:txBody>
      </p:sp>
      <p:pic>
        <p:nvPicPr>
          <p:cNvPr id="9" name="그림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8791" y="1845762"/>
            <a:ext cx="821759" cy="153057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122840" y="4436562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わあ</a:t>
            </a:r>
            <a:r>
              <a:rPr lang="ja-JP" altLang="en-US" dirty="0" smtClean="0"/>
              <a:t>、</a:t>
            </a:r>
            <a:r>
              <a:rPr lang="ja-JP" altLang="en-US" dirty="0" smtClean="0">
                <a:solidFill>
                  <a:schemeClr val="accent2"/>
                </a:solidFill>
              </a:rPr>
              <a:t>きれい</a:t>
            </a:r>
            <a:r>
              <a:rPr lang="ja-JP" altLang="en-US" dirty="0" smtClean="0"/>
              <a:t>！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ユナさんも　</a:t>
            </a:r>
            <a:r>
              <a:rPr lang="ja-JP" altLang="en-US" dirty="0" smtClean="0">
                <a:solidFill>
                  <a:schemeClr val="accent5"/>
                </a:solidFill>
              </a:rPr>
              <a:t>する</a:t>
            </a:r>
            <a:r>
              <a:rPr lang="ja-JP" altLang="en-US" dirty="0"/>
              <a:t>？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うん</a:t>
            </a:r>
            <a:r>
              <a:rPr lang="ja-JP" altLang="en-US" dirty="0" smtClean="0"/>
              <a:t>、</a:t>
            </a:r>
            <a:r>
              <a:rPr lang="ja-JP" altLang="en-US" dirty="0">
                <a:solidFill>
                  <a:schemeClr val="accent5"/>
                </a:solidFill>
              </a:rPr>
              <a:t>す</a:t>
            </a:r>
            <a:r>
              <a:rPr lang="ja-JP" altLang="en-US" dirty="0" smtClean="0">
                <a:solidFill>
                  <a:schemeClr val="accent5"/>
                </a:solidFill>
              </a:rPr>
              <a:t>る</a:t>
            </a:r>
            <a:r>
              <a:rPr lang="ja-JP" altLang="en-US" dirty="0"/>
              <a:t>。</a:t>
            </a:r>
            <a:endParaRPr lang="en-US" altLang="ko-KR" dirty="0"/>
          </a:p>
        </p:txBody>
      </p:sp>
      <p:sp>
        <p:nvSpPr>
          <p:cNvPr id="11" name="TextBox 10"/>
          <p:cNvSpPr txBox="1"/>
          <p:nvPr/>
        </p:nvSpPr>
        <p:spPr>
          <a:xfrm>
            <a:off x="143508" y="6237312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きれい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する</a:t>
            </a:r>
            <a:endParaRPr lang="ko-KR" altLang="en-US" dirty="0"/>
          </a:p>
        </p:txBody>
      </p:sp>
      <p:pic>
        <p:nvPicPr>
          <p:cNvPr id="12" name="그림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363" y="4748419"/>
            <a:ext cx="2040623" cy="1352317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239122" y="2474753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き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610100" y="301600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き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811313" y="3385567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き</a:t>
            </a:r>
            <a:endParaRPr lang="ko-KR" altLang="en-US" sz="800" dirty="0"/>
          </a:p>
        </p:txBody>
      </p:sp>
      <p:pic>
        <p:nvPicPr>
          <p:cNvPr id="6" name="6과-듣말1-보기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86396" y="1253762"/>
            <a:ext cx="360000" cy="360000"/>
          </a:xfrm>
          <a:prstGeom prst="rect">
            <a:avLst/>
          </a:prstGeom>
        </p:spPr>
      </p:pic>
      <p:pic>
        <p:nvPicPr>
          <p:cNvPr id="14" name="6과-듣말1-1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5616" y="4257651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814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2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0363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037" y="1997345"/>
            <a:ext cx="1665273" cy="1359647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623" y="4744223"/>
            <a:ext cx="1340100" cy="1473003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16504" y="3486500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いいな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食べる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43508" y="6237312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すごい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つくる</a:t>
            </a:r>
            <a:endParaRPr lang="ko-KR" alt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3095836" y="1845762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わあ、</a:t>
            </a:r>
            <a:r>
              <a:rPr lang="ja-JP" altLang="en-US" dirty="0" smtClean="0">
                <a:solidFill>
                  <a:schemeClr val="accent2"/>
                </a:solidFill>
              </a:rPr>
              <a:t>いいな</a:t>
            </a:r>
            <a:r>
              <a:rPr lang="ja-JP" altLang="en-US" dirty="0" smtClean="0"/>
              <a:t>！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ユナさんも　</a:t>
            </a:r>
            <a:r>
              <a:rPr lang="ja-JP" altLang="en-US" dirty="0" smtClean="0">
                <a:solidFill>
                  <a:schemeClr val="accent5"/>
                </a:solidFill>
              </a:rPr>
              <a:t>食べる</a:t>
            </a:r>
            <a:r>
              <a:rPr lang="ja-JP" altLang="en-US" dirty="0" smtClean="0"/>
              <a:t>？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/>
              <a:t>うん、</a:t>
            </a:r>
            <a:r>
              <a:rPr lang="ja-JP" altLang="en-US" dirty="0" smtClean="0">
                <a:solidFill>
                  <a:schemeClr val="accent5"/>
                </a:solidFill>
              </a:rPr>
              <a:t>食べる</a:t>
            </a:r>
            <a:r>
              <a:rPr lang="ja-JP" altLang="en-US" dirty="0" smtClean="0"/>
              <a:t>。</a:t>
            </a:r>
            <a:endParaRPr lang="en-US" altLang="ko-KR" dirty="0"/>
          </a:p>
        </p:txBody>
      </p:sp>
      <p:sp>
        <p:nvSpPr>
          <p:cNvPr id="20" name="TextBox 19"/>
          <p:cNvSpPr txBox="1"/>
          <p:nvPr/>
        </p:nvSpPr>
        <p:spPr>
          <a:xfrm>
            <a:off x="3122840" y="4436562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わあ、</a:t>
            </a:r>
            <a:r>
              <a:rPr lang="ja-JP" altLang="en-US" dirty="0" smtClean="0">
                <a:solidFill>
                  <a:schemeClr val="accent2"/>
                </a:solidFill>
              </a:rPr>
              <a:t>すごい</a:t>
            </a:r>
            <a:r>
              <a:rPr lang="ja-JP" altLang="en-US" dirty="0" smtClean="0"/>
              <a:t>！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ユナさんも　</a:t>
            </a:r>
            <a:r>
              <a:rPr lang="ja-JP" altLang="en-US" dirty="0" smtClean="0">
                <a:solidFill>
                  <a:schemeClr val="accent5"/>
                </a:solidFill>
              </a:rPr>
              <a:t>つくる</a:t>
            </a:r>
            <a:r>
              <a:rPr lang="ja-JP" altLang="en-US" dirty="0"/>
              <a:t>？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うん</a:t>
            </a:r>
            <a:r>
              <a:rPr lang="ja-JP" altLang="en-US" dirty="0" smtClean="0"/>
              <a:t>、</a:t>
            </a:r>
            <a:r>
              <a:rPr lang="ja-JP" altLang="en-US" dirty="0">
                <a:solidFill>
                  <a:schemeClr val="accent5"/>
                </a:solidFill>
              </a:rPr>
              <a:t>つく</a:t>
            </a:r>
            <a:r>
              <a:rPr lang="ja-JP" altLang="en-US" dirty="0" smtClean="0">
                <a:solidFill>
                  <a:schemeClr val="accent5"/>
                </a:solidFill>
              </a:rPr>
              <a:t>る</a:t>
            </a:r>
            <a:r>
              <a:rPr lang="ja-JP" altLang="en-US" dirty="0"/>
              <a:t>。</a:t>
            </a:r>
            <a:endParaRPr lang="en-US" altLang="ko-KR" dirty="0"/>
          </a:p>
        </p:txBody>
      </p:sp>
      <p:sp>
        <p:nvSpPr>
          <p:cNvPr id="21" name="TextBox 20"/>
          <p:cNvSpPr txBox="1"/>
          <p:nvPr/>
        </p:nvSpPr>
        <p:spPr>
          <a:xfrm>
            <a:off x="5239122" y="2474753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>
                <a:solidFill>
                  <a:schemeClr val="accent5"/>
                </a:solidFill>
              </a:rPr>
              <a:t>た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4610100" y="301600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>
                <a:solidFill>
                  <a:schemeClr val="accent5"/>
                </a:solidFill>
              </a:rPr>
              <a:t>た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699287" y="3385567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</a:t>
            </a:r>
            <a:endParaRPr lang="ko-KR" altLang="en-US" sz="800" dirty="0"/>
          </a:p>
        </p:txBody>
      </p:sp>
      <p:pic>
        <p:nvPicPr>
          <p:cNvPr id="2" name="6과-듣말1-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5616" y="1426048"/>
            <a:ext cx="360000" cy="360000"/>
          </a:xfrm>
          <a:prstGeom prst="rect">
            <a:avLst/>
          </a:prstGeom>
        </p:spPr>
      </p:pic>
      <p:pic>
        <p:nvPicPr>
          <p:cNvPr id="3" name="6과-듣말1-3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5616" y="425656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121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984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잘 듣고 보기와 같이 음식을 주문해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95836" y="1774315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おたんじょうび</a:t>
            </a:r>
            <a:r>
              <a:rPr lang="ja-JP" altLang="en-US" dirty="0" smtClean="0"/>
              <a:t>　おめでとうございます。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/>
              <a:t>	</a:t>
            </a:r>
            <a:r>
              <a:rPr lang="ja-JP" altLang="en-US" dirty="0" smtClean="0"/>
              <a:t>これ、どうぞ。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ありがとうございます。</a:t>
            </a:r>
            <a:endParaRPr lang="en-US" altLang="ja-JP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116504" y="3486500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おたんじょうび</a:t>
            </a:r>
            <a:endParaRPr lang="ko-KR" altLang="en-US" dirty="0"/>
          </a:p>
        </p:txBody>
      </p:sp>
      <p:pic>
        <p:nvPicPr>
          <p:cNvPr id="9" name="그림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071" y="2002701"/>
            <a:ext cx="2041200" cy="121669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122840" y="4620688"/>
            <a:ext cx="5868652" cy="1664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にゅうがく</a:t>
            </a:r>
            <a:r>
              <a:rPr lang="ja-JP" altLang="en-US" dirty="0"/>
              <a:t>　おめでとうございます。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/>
              <a:t>	</a:t>
            </a:r>
            <a:r>
              <a:rPr lang="ja-JP" altLang="en-US" dirty="0"/>
              <a:t>これ、どうぞ。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ありがとうございます。</a:t>
            </a:r>
            <a:endParaRPr lang="en-US" altLang="ja-JP" dirty="0"/>
          </a:p>
        </p:txBody>
      </p:sp>
      <p:sp>
        <p:nvSpPr>
          <p:cNvPr id="11" name="TextBox 10"/>
          <p:cNvSpPr txBox="1"/>
          <p:nvPr/>
        </p:nvSpPr>
        <p:spPr>
          <a:xfrm>
            <a:off x="143508" y="6237312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にゅうがく</a:t>
            </a:r>
            <a:endParaRPr lang="ko-KR" altLang="en-US" dirty="0"/>
          </a:p>
        </p:txBody>
      </p:sp>
      <p:pic>
        <p:nvPicPr>
          <p:cNvPr id="12" name="그림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968" y="4744178"/>
            <a:ext cx="1911412" cy="13608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" name="6과-듣말2-보기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86396" y="1283312"/>
            <a:ext cx="360000" cy="360000"/>
          </a:xfrm>
          <a:prstGeom prst="rect">
            <a:avLst/>
          </a:prstGeom>
        </p:spPr>
      </p:pic>
      <p:pic>
        <p:nvPicPr>
          <p:cNvPr id="6" name="6과-듣말2-1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14686" y="4229269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38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08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07" y="1897311"/>
            <a:ext cx="1969741" cy="1459682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680985"/>
            <a:ext cx="1706414" cy="1423947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16504" y="3486500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そつぎょう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43508" y="6237312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ごうかく</a:t>
            </a:r>
            <a:endParaRPr lang="ko-KR" alt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3095836" y="1774315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そつぎょう</a:t>
            </a:r>
            <a:r>
              <a:rPr lang="ja-JP" altLang="en-US" dirty="0" smtClean="0"/>
              <a:t>　おめでとうございます。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/>
              <a:t>	</a:t>
            </a:r>
            <a:r>
              <a:rPr lang="ja-JP" altLang="en-US" dirty="0" smtClean="0"/>
              <a:t>これ、どうぞ。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ありがとうございます。</a:t>
            </a:r>
            <a:endParaRPr lang="en-US" altLang="ja-JP" dirty="0" smtClean="0"/>
          </a:p>
        </p:txBody>
      </p:sp>
      <p:sp>
        <p:nvSpPr>
          <p:cNvPr id="20" name="TextBox 19"/>
          <p:cNvSpPr txBox="1"/>
          <p:nvPr/>
        </p:nvSpPr>
        <p:spPr>
          <a:xfrm>
            <a:off x="3122840" y="4620688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ごうかく</a:t>
            </a:r>
            <a:r>
              <a:rPr lang="ja-JP" altLang="en-US" dirty="0"/>
              <a:t>　おめでとうございます。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/>
              <a:t>	</a:t>
            </a:r>
            <a:r>
              <a:rPr lang="ja-JP" altLang="en-US" dirty="0"/>
              <a:t>これ、どうぞ。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ありがとうございます。</a:t>
            </a:r>
            <a:endParaRPr lang="en-US" altLang="ja-JP" dirty="0"/>
          </a:p>
        </p:txBody>
      </p:sp>
      <p:pic>
        <p:nvPicPr>
          <p:cNvPr id="2" name="6과-듣말2-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82571" y="1426048"/>
            <a:ext cx="360000" cy="360000"/>
          </a:xfrm>
          <a:prstGeom prst="rect">
            <a:avLst/>
          </a:prstGeom>
        </p:spPr>
      </p:pic>
      <p:pic>
        <p:nvPicPr>
          <p:cNvPr id="3" name="6과-듣말2-3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82571" y="423024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81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0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02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すてきだ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うん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すごい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おたんじょうび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これ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にゅうがく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そつぎょう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ごうかく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멋지다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응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굉장하다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생일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이것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입학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졸업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합격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417345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400" dirty="0" smtClean="0"/>
              <a:t>3</a:t>
            </a:r>
            <a:r>
              <a:rPr lang="en-US" altLang="ko-KR" sz="1400" dirty="0" smtClean="0"/>
              <a:t>. </a:t>
            </a:r>
            <a:r>
              <a:rPr lang="ko-KR" altLang="en-US" sz="1400" dirty="0" smtClean="0"/>
              <a:t>잘 듣고 보기와 같이 묻고 대답해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707904" y="1624732"/>
            <a:ext cx="58686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>
                <a:solidFill>
                  <a:schemeClr val="accent2"/>
                </a:solidFill>
              </a:rPr>
              <a:t>あお</a:t>
            </a:r>
            <a:r>
              <a:rPr lang="ja-JP" altLang="en-US" dirty="0" smtClean="0">
                <a:solidFill>
                  <a:schemeClr val="accent2"/>
                </a:solidFill>
              </a:rPr>
              <a:t>い　お</a:t>
            </a:r>
            <a:r>
              <a:rPr lang="ja-JP" altLang="en-US" dirty="0">
                <a:solidFill>
                  <a:schemeClr val="accent2"/>
                </a:solidFill>
              </a:rPr>
              <a:t>び</a:t>
            </a:r>
            <a:r>
              <a:rPr lang="ja-JP" altLang="en-US" dirty="0" smtClean="0"/>
              <a:t>と　</a:t>
            </a:r>
            <a:r>
              <a:rPr lang="ja-JP" altLang="en-US" dirty="0" smtClean="0">
                <a:solidFill>
                  <a:schemeClr val="accent5"/>
                </a:solidFill>
              </a:rPr>
              <a:t>きいろい　おび</a:t>
            </a:r>
            <a:r>
              <a:rPr lang="ja-JP" altLang="en-US" dirty="0" smtClean="0"/>
              <a:t>と　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 smtClean="0"/>
              <a:t>どちらが　</a:t>
            </a:r>
            <a:r>
              <a:rPr lang="ja-JP" altLang="en-US" dirty="0" smtClean="0">
                <a:solidFill>
                  <a:schemeClr val="accent6"/>
                </a:solidFill>
              </a:rPr>
              <a:t>いい</a:t>
            </a:r>
            <a:r>
              <a:rPr lang="ja-JP" altLang="en-US" dirty="0" smtClean="0"/>
              <a:t>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B1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あおい　おび</a:t>
            </a:r>
            <a:r>
              <a:rPr lang="ja-JP" altLang="en-US" dirty="0" smtClean="0"/>
              <a:t>の　ほうが　</a:t>
            </a:r>
            <a:r>
              <a:rPr lang="ja-JP" altLang="en-US" dirty="0" smtClean="0">
                <a:solidFill>
                  <a:schemeClr val="accent6"/>
                </a:solidFill>
              </a:rPr>
              <a:t>いい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 smtClean="0"/>
              <a:t>どちらも　</a:t>
            </a:r>
            <a:r>
              <a:rPr lang="ja-JP" altLang="en-US" dirty="0" smtClean="0">
                <a:solidFill>
                  <a:schemeClr val="accent6"/>
                </a:solidFill>
              </a:rPr>
              <a:t>いい</a:t>
            </a:r>
            <a:r>
              <a:rPr lang="ja-JP" altLang="en-US" dirty="0" smtClean="0"/>
              <a:t>です。</a:t>
            </a:r>
            <a:endParaRPr lang="en-US" altLang="ja-JP" dirty="0"/>
          </a:p>
        </p:txBody>
      </p:sp>
      <p:sp>
        <p:nvSpPr>
          <p:cNvPr id="8" name="TextBox 7"/>
          <p:cNvSpPr txBox="1"/>
          <p:nvPr/>
        </p:nvSpPr>
        <p:spPr>
          <a:xfrm>
            <a:off x="300865" y="3238730"/>
            <a:ext cx="324227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あおい　おび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きいろい　おび</a:t>
            </a:r>
            <a:endParaRPr lang="en-US" altLang="ja-JP" dirty="0" smtClean="0"/>
          </a:p>
          <a:p>
            <a:pPr algn="ctr">
              <a:lnSpc>
                <a:spcPct val="150000"/>
              </a:lnSpc>
            </a:pPr>
            <a:r>
              <a:rPr lang="ja-JP" altLang="en-US" dirty="0"/>
              <a:t>いい</a:t>
            </a:r>
            <a:endParaRPr lang="ko-KR" alt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594307" y="4045578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002" y="1784898"/>
            <a:ext cx="1440000" cy="1084500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060848"/>
            <a:ext cx="1440000" cy="108000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3707904" y="4400981"/>
            <a:ext cx="58686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とんかつ</a:t>
            </a:r>
            <a:r>
              <a:rPr lang="ja-JP" altLang="en-US" dirty="0" smtClean="0"/>
              <a:t>と</a:t>
            </a:r>
            <a:r>
              <a:rPr lang="ja-JP" altLang="en-US" dirty="0"/>
              <a:t>　</a:t>
            </a:r>
            <a:r>
              <a:rPr lang="ja-JP" altLang="en-US" dirty="0" smtClean="0">
                <a:solidFill>
                  <a:schemeClr val="accent5"/>
                </a:solidFill>
              </a:rPr>
              <a:t>すし</a:t>
            </a:r>
            <a:r>
              <a:rPr lang="ja-JP" altLang="en-US" dirty="0" smtClean="0"/>
              <a:t>と</a:t>
            </a:r>
            <a:r>
              <a:rPr lang="ja-JP" altLang="en-US" dirty="0"/>
              <a:t>　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/>
              <a:t>どちらが　</a:t>
            </a:r>
            <a:r>
              <a:rPr lang="ja-JP" altLang="en-US" dirty="0" smtClean="0">
                <a:solidFill>
                  <a:schemeClr val="accent6"/>
                </a:solidFill>
              </a:rPr>
              <a:t>おいしい</a:t>
            </a:r>
            <a:r>
              <a:rPr lang="ja-JP" altLang="en-US" dirty="0"/>
              <a:t>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B1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とんかつ</a:t>
            </a:r>
            <a:r>
              <a:rPr lang="ko-KR" altLang="en-US" dirty="0" smtClean="0">
                <a:solidFill>
                  <a:schemeClr val="accent2"/>
                </a:solidFill>
              </a:rPr>
              <a:t> </a:t>
            </a:r>
            <a:r>
              <a:rPr lang="en-US" altLang="ko-KR" dirty="0" smtClean="0"/>
              <a:t>/ </a:t>
            </a:r>
            <a:r>
              <a:rPr lang="ja-JP" altLang="en-US" dirty="0" smtClean="0">
                <a:solidFill>
                  <a:schemeClr val="accent5"/>
                </a:solidFill>
              </a:rPr>
              <a:t>す</a:t>
            </a:r>
            <a:r>
              <a:rPr lang="ja-JP" altLang="en-US" dirty="0">
                <a:solidFill>
                  <a:schemeClr val="accent5"/>
                </a:solidFill>
              </a:rPr>
              <a:t>し</a:t>
            </a:r>
            <a:r>
              <a:rPr lang="ja-JP" altLang="en-US" dirty="0" smtClean="0"/>
              <a:t>の</a:t>
            </a:r>
            <a:r>
              <a:rPr lang="ja-JP" altLang="en-US" dirty="0"/>
              <a:t>　ほうが　</a:t>
            </a:r>
            <a:r>
              <a:rPr lang="ja-JP" altLang="en-US" dirty="0">
                <a:solidFill>
                  <a:schemeClr val="accent6"/>
                </a:solidFill>
              </a:rPr>
              <a:t>おいし</a:t>
            </a:r>
            <a:r>
              <a:rPr lang="ja-JP" altLang="en-US" dirty="0" smtClean="0">
                <a:solidFill>
                  <a:schemeClr val="accent6"/>
                </a:solidFill>
              </a:rPr>
              <a:t>い</a:t>
            </a:r>
            <a:r>
              <a:rPr lang="ja-JP" altLang="en-US" dirty="0" smtClean="0"/>
              <a:t>で</a:t>
            </a:r>
            <a:r>
              <a:rPr lang="ja-JP" altLang="en-US" dirty="0"/>
              <a:t>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/>
              <a:t>どちらも　</a:t>
            </a:r>
            <a:r>
              <a:rPr lang="ja-JP" altLang="en-US" dirty="0" smtClean="0">
                <a:solidFill>
                  <a:schemeClr val="accent6"/>
                </a:solidFill>
              </a:rPr>
              <a:t>おいしい</a:t>
            </a:r>
            <a:r>
              <a:rPr lang="ja-JP" altLang="en-US" dirty="0"/>
              <a:t>です。</a:t>
            </a:r>
            <a:endParaRPr lang="en-US" altLang="ja-JP" dirty="0"/>
          </a:p>
        </p:txBody>
      </p:sp>
      <p:sp>
        <p:nvSpPr>
          <p:cNvPr id="19" name="TextBox 18"/>
          <p:cNvSpPr txBox="1"/>
          <p:nvPr/>
        </p:nvSpPr>
        <p:spPr>
          <a:xfrm>
            <a:off x="300865" y="6014979"/>
            <a:ext cx="324227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とんかつ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すし</a:t>
            </a:r>
            <a:endParaRPr lang="en-US" altLang="ja-JP" dirty="0" smtClean="0"/>
          </a:p>
          <a:p>
            <a:pPr algn="ctr">
              <a:lnSpc>
                <a:spcPct val="150000"/>
              </a:lnSpc>
            </a:pPr>
            <a:r>
              <a:rPr lang="ja-JP" altLang="en-US" dirty="0" smtClean="0"/>
              <a:t>おいしい</a:t>
            </a:r>
            <a:endParaRPr lang="ko-KR" altLang="en-US" dirty="0"/>
          </a:p>
        </p:txBody>
      </p:sp>
      <p:pic>
        <p:nvPicPr>
          <p:cNvPr id="20" name="그림 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002" y="4563397"/>
            <a:ext cx="1440000" cy="1080000"/>
          </a:xfrm>
          <a:prstGeom prst="rect">
            <a:avLst/>
          </a:prstGeom>
        </p:spPr>
      </p:pic>
      <p:pic>
        <p:nvPicPr>
          <p:cNvPr id="21" name="그림 2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96722"/>
            <a:ext cx="1440000" cy="1052558"/>
          </a:xfrm>
          <a:prstGeom prst="rect">
            <a:avLst/>
          </a:prstGeom>
        </p:spPr>
      </p:pic>
      <p:pic>
        <p:nvPicPr>
          <p:cNvPr id="7" name="6과-듣말3-보기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386396" y="1253762"/>
            <a:ext cx="360000" cy="360000"/>
          </a:xfrm>
          <a:prstGeom prst="rect">
            <a:avLst/>
          </a:prstGeom>
        </p:spPr>
      </p:pic>
      <p:pic>
        <p:nvPicPr>
          <p:cNvPr id="9" name="6과-듣말3-1-전체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15616" y="4063653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176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0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700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707904" y="1624732"/>
            <a:ext cx="58686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いぬ</a:t>
            </a:r>
            <a:r>
              <a:rPr lang="ja-JP" altLang="en-US" dirty="0" smtClean="0"/>
              <a:t>と</a:t>
            </a:r>
            <a:r>
              <a:rPr lang="ja-JP" altLang="en-US" dirty="0"/>
              <a:t>　</a:t>
            </a:r>
            <a:r>
              <a:rPr lang="ja-JP" altLang="en-US" dirty="0" smtClean="0">
                <a:solidFill>
                  <a:schemeClr val="accent5"/>
                </a:solidFill>
              </a:rPr>
              <a:t>ねこ</a:t>
            </a:r>
            <a:r>
              <a:rPr lang="ja-JP" altLang="en-US" dirty="0" smtClean="0"/>
              <a:t>と</a:t>
            </a:r>
            <a:r>
              <a:rPr lang="ja-JP" altLang="en-US" dirty="0"/>
              <a:t>　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/>
              <a:t>どちらが　</a:t>
            </a:r>
            <a:r>
              <a:rPr lang="ja-JP" altLang="en-US" dirty="0" smtClean="0">
                <a:solidFill>
                  <a:schemeClr val="accent6"/>
                </a:solidFill>
              </a:rPr>
              <a:t>かわいい</a:t>
            </a:r>
            <a:r>
              <a:rPr lang="ja-JP" altLang="en-US" dirty="0"/>
              <a:t>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B1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いぬ</a:t>
            </a:r>
            <a:r>
              <a:rPr lang="ko-KR" altLang="en-US" dirty="0" smtClean="0">
                <a:solidFill>
                  <a:schemeClr val="accent2"/>
                </a:solidFill>
              </a:rPr>
              <a:t> </a:t>
            </a:r>
            <a:r>
              <a:rPr lang="en-US" altLang="ko-KR" dirty="0"/>
              <a:t>/ </a:t>
            </a:r>
            <a:r>
              <a:rPr lang="ja-JP" altLang="en-US" dirty="0" smtClean="0">
                <a:solidFill>
                  <a:schemeClr val="accent5"/>
                </a:solidFill>
              </a:rPr>
              <a:t>ねこ</a:t>
            </a:r>
            <a:r>
              <a:rPr lang="ja-JP" altLang="en-US" dirty="0" smtClean="0"/>
              <a:t>の</a:t>
            </a:r>
            <a:r>
              <a:rPr lang="ja-JP" altLang="en-US" dirty="0"/>
              <a:t>　ほうが　</a:t>
            </a:r>
            <a:r>
              <a:rPr lang="ja-JP" altLang="en-US" dirty="0" smtClean="0">
                <a:solidFill>
                  <a:schemeClr val="accent6"/>
                </a:solidFill>
              </a:rPr>
              <a:t>かわいい</a:t>
            </a:r>
            <a:r>
              <a:rPr lang="ja-JP" altLang="en-US" dirty="0" smtClean="0"/>
              <a:t>で</a:t>
            </a:r>
            <a:r>
              <a:rPr lang="ja-JP" altLang="en-US" dirty="0"/>
              <a:t>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/>
              <a:t>どちらも　</a:t>
            </a:r>
            <a:r>
              <a:rPr lang="ja-JP" altLang="en-US" dirty="0" smtClean="0">
                <a:solidFill>
                  <a:schemeClr val="accent6"/>
                </a:solidFill>
              </a:rPr>
              <a:t>かわいい</a:t>
            </a:r>
            <a:r>
              <a:rPr lang="ja-JP" altLang="en-US" dirty="0"/>
              <a:t>です。</a:t>
            </a:r>
            <a:endParaRPr lang="en-US" altLang="ja-JP" dirty="0"/>
          </a:p>
        </p:txBody>
      </p:sp>
      <p:sp>
        <p:nvSpPr>
          <p:cNvPr id="8" name="TextBox 7"/>
          <p:cNvSpPr txBox="1"/>
          <p:nvPr/>
        </p:nvSpPr>
        <p:spPr>
          <a:xfrm>
            <a:off x="300865" y="3238730"/>
            <a:ext cx="324227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いぬ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ねこ</a:t>
            </a:r>
            <a:endParaRPr lang="en-US" altLang="ja-JP" dirty="0" smtClean="0"/>
          </a:p>
          <a:p>
            <a:pPr algn="ctr">
              <a:lnSpc>
                <a:spcPct val="150000"/>
              </a:lnSpc>
            </a:pPr>
            <a:r>
              <a:rPr lang="ja-JP" altLang="en-US" dirty="0" smtClean="0"/>
              <a:t>かわいい</a:t>
            </a:r>
            <a:endParaRPr lang="ko-KR" alt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594307" y="4045578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002" y="1847351"/>
            <a:ext cx="1440000" cy="959593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121051"/>
            <a:ext cx="1440000" cy="959593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3707904" y="4400981"/>
            <a:ext cx="58686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>
                <a:solidFill>
                  <a:schemeClr val="accent2"/>
                </a:solidFill>
              </a:rPr>
              <a:t>あおい　おび</a:t>
            </a:r>
            <a:r>
              <a:rPr lang="ja-JP" altLang="en-US" dirty="0"/>
              <a:t>と　</a:t>
            </a:r>
            <a:r>
              <a:rPr lang="ja-JP" altLang="en-US" dirty="0">
                <a:solidFill>
                  <a:schemeClr val="accent5"/>
                </a:solidFill>
              </a:rPr>
              <a:t>きいろい　おび</a:t>
            </a:r>
            <a:r>
              <a:rPr lang="ja-JP" altLang="en-US" dirty="0"/>
              <a:t>と　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/>
              <a:t>どちらが　</a:t>
            </a:r>
            <a:r>
              <a:rPr lang="ja-JP" altLang="en-US" dirty="0">
                <a:solidFill>
                  <a:schemeClr val="accent6"/>
                </a:solidFill>
              </a:rPr>
              <a:t>いい</a:t>
            </a:r>
            <a:r>
              <a:rPr lang="ja-JP" altLang="en-US" dirty="0"/>
              <a:t>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B1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でんしゃ</a:t>
            </a:r>
            <a:r>
              <a:rPr lang="ko-KR" altLang="en-US" dirty="0" smtClean="0">
                <a:solidFill>
                  <a:schemeClr val="accent2"/>
                </a:solidFill>
              </a:rPr>
              <a:t> </a:t>
            </a:r>
            <a:r>
              <a:rPr lang="en-US" altLang="ko-KR" dirty="0"/>
              <a:t>/ </a:t>
            </a:r>
            <a:r>
              <a:rPr lang="ja-JP" altLang="en-US" dirty="0" smtClean="0">
                <a:solidFill>
                  <a:schemeClr val="accent5"/>
                </a:solidFill>
              </a:rPr>
              <a:t>バス</a:t>
            </a:r>
            <a:r>
              <a:rPr lang="ja-JP" altLang="en-US" dirty="0" smtClean="0"/>
              <a:t>の</a:t>
            </a:r>
            <a:r>
              <a:rPr lang="ja-JP" altLang="en-US" dirty="0"/>
              <a:t>　ほうが　</a:t>
            </a:r>
            <a:r>
              <a:rPr lang="ja-JP" altLang="en-US" dirty="0" smtClean="0">
                <a:solidFill>
                  <a:schemeClr val="accent6"/>
                </a:solidFill>
              </a:rPr>
              <a:t>べんり</a:t>
            </a:r>
            <a:r>
              <a:rPr lang="ja-JP" altLang="en-US" dirty="0" smtClean="0"/>
              <a:t>で</a:t>
            </a:r>
            <a:r>
              <a:rPr lang="ja-JP" altLang="en-US" dirty="0"/>
              <a:t>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/>
              <a:t>どちらも　</a:t>
            </a:r>
            <a:r>
              <a:rPr lang="ja-JP" altLang="en-US" dirty="0" smtClean="0">
                <a:solidFill>
                  <a:schemeClr val="accent6"/>
                </a:solidFill>
              </a:rPr>
              <a:t>べんり</a:t>
            </a:r>
            <a:r>
              <a:rPr lang="ja-JP" altLang="en-US" dirty="0" smtClean="0"/>
              <a:t>で</a:t>
            </a:r>
            <a:r>
              <a:rPr lang="ja-JP" altLang="en-US" dirty="0"/>
              <a:t>す。</a:t>
            </a:r>
            <a:endParaRPr lang="en-US" altLang="ja-JP" dirty="0"/>
          </a:p>
        </p:txBody>
      </p:sp>
      <p:sp>
        <p:nvSpPr>
          <p:cNvPr id="19" name="TextBox 18"/>
          <p:cNvSpPr txBox="1"/>
          <p:nvPr/>
        </p:nvSpPr>
        <p:spPr>
          <a:xfrm>
            <a:off x="300865" y="6014979"/>
            <a:ext cx="324227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でんしゃ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バス</a:t>
            </a:r>
            <a:endParaRPr lang="en-US" altLang="ja-JP" dirty="0" smtClean="0"/>
          </a:p>
          <a:p>
            <a:pPr algn="ctr">
              <a:lnSpc>
                <a:spcPct val="150000"/>
              </a:lnSpc>
            </a:pPr>
            <a:r>
              <a:rPr lang="ja-JP" altLang="en-US" dirty="0" smtClean="0"/>
              <a:t>べんりだ</a:t>
            </a:r>
            <a:endParaRPr lang="en-US" altLang="ja-JP" dirty="0" smtClean="0"/>
          </a:p>
        </p:txBody>
      </p:sp>
      <p:pic>
        <p:nvPicPr>
          <p:cNvPr id="20" name="그림 1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205" y="4563397"/>
            <a:ext cx="1439593" cy="1080000"/>
          </a:xfrm>
          <a:prstGeom prst="rect">
            <a:avLst/>
          </a:prstGeom>
        </p:spPr>
      </p:pic>
      <p:pic>
        <p:nvPicPr>
          <p:cNvPr id="21" name="그림 2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943001"/>
            <a:ext cx="1440000" cy="9600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594306" y="1277515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" name="6과-듣말3-2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5616" y="1286847"/>
            <a:ext cx="360000" cy="360000"/>
          </a:xfrm>
          <a:prstGeom prst="rect">
            <a:avLst/>
          </a:prstGeom>
        </p:spPr>
      </p:pic>
      <p:pic>
        <p:nvPicPr>
          <p:cNvPr id="4" name="6과-듣말3-3-전체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5616" y="405491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359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59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あかい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おび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きいろい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～ほう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どちらも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でんしゃ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バス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빨갛다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err="1" smtClean="0"/>
              <a:t>오비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노랗다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쪽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양쪽 모두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전철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버스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417345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467544" y="2132856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/>
              <a:t>ユナ</a:t>
            </a:r>
            <a:r>
              <a:rPr lang="en-US" altLang="ja-JP" dirty="0" smtClean="0"/>
              <a:t>	</a:t>
            </a:r>
            <a:r>
              <a:rPr lang="ja-JP" altLang="en-US" dirty="0" smtClean="0"/>
              <a:t>　　きょうは　あんまり　あつく　ないね。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みき</a:t>
            </a:r>
            <a:r>
              <a:rPr lang="en-US" altLang="ja-JP" dirty="0" smtClean="0"/>
              <a:t>	</a:t>
            </a:r>
            <a:r>
              <a:rPr lang="ja-JP" altLang="en-US" dirty="0" smtClean="0"/>
              <a:t>　　そうだね。ユナちゃん、何　食べる？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ユナ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何が　いちばん　おいしい？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みき</a:t>
            </a:r>
            <a:r>
              <a:rPr lang="en-US" altLang="ja-JP" dirty="0"/>
              <a:t>	</a:t>
            </a:r>
            <a:r>
              <a:rPr lang="ja-JP" altLang="en-US" dirty="0"/>
              <a:t>　　私</a:t>
            </a:r>
            <a:r>
              <a:rPr lang="ja-JP" altLang="en-US" dirty="0" smtClean="0"/>
              <a:t>は　やきそばが　いちばん　好き。</a:t>
            </a:r>
            <a:endParaRPr lang="ko-KR" altLang="en-US" dirty="0"/>
          </a:p>
          <a:p>
            <a:pPr>
              <a:lnSpc>
                <a:spcPct val="200000"/>
              </a:lnSpc>
            </a:pPr>
            <a:r>
              <a:rPr lang="ja-JP" altLang="en-US" dirty="0"/>
              <a:t>ユナ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じゃ、私も　やきそばに　する。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みき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ユナちゃん、ほら、おみこしだよ。</a:t>
            </a:r>
            <a:endParaRPr lang="ko-KR" altLang="en-US" dirty="0"/>
          </a:p>
          <a:p>
            <a:pPr>
              <a:lnSpc>
                <a:spcPct val="200000"/>
              </a:lnSpc>
            </a:pPr>
            <a:r>
              <a:rPr lang="ja-JP" altLang="en-US" dirty="0"/>
              <a:t>ユナ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わあ～、すごい！</a:t>
            </a:r>
            <a:endParaRPr lang="en-US" altLang="ja-JP" dirty="0"/>
          </a:p>
        </p:txBody>
      </p:sp>
      <p:sp>
        <p:nvSpPr>
          <p:cNvPr id="10" name="TextBox 9"/>
          <p:cNvSpPr txBox="1"/>
          <p:nvPr/>
        </p:nvSpPr>
        <p:spPr>
          <a:xfrm>
            <a:off x="454554" y="1268760"/>
            <a:ext cx="8221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유나와 </a:t>
            </a:r>
            <a:r>
              <a:rPr lang="ko-KR" altLang="en-US" dirty="0" err="1" smtClean="0"/>
              <a:t>미키는</a:t>
            </a:r>
            <a:r>
              <a:rPr lang="ko-KR" altLang="en-US" dirty="0" smtClean="0"/>
              <a:t> 함께 </a:t>
            </a:r>
            <a:r>
              <a:rPr lang="ko-KR" altLang="en-US" dirty="0" err="1" smtClean="0"/>
              <a:t>마쓰리를</a:t>
            </a:r>
            <a:r>
              <a:rPr lang="ko-KR" altLang="en-US" dirty="0" smtClean="0"/>
              <a:t> 구경하러 갔습니다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3876303" y="2761878"/>
            <a:ext cx="42484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6" name="TextBox 5"/>
          <p:cNvSpPr txBox="1"/>
          <p:nvPr/>
        </p:nvSpPr>
        <p:spPr>
          <a:xfrm>
            <a:off x="4289301" y="2761878"/>
            <a:ext cx="42484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</a:t>
            </a:r>
            <a:endParaRPr lang="ko-KR" altLang="en-US" sz="800" dirty="0"/>
          </a:p>
        </p:txBody>
      </p:sp>
      <p:sp>
        <p:nvSpPr>
          <p:cNvPr id="7" name="TextBox 6"/>
          <p:cNvSpPr txBox="1"/>
          <p:nvPr/>
        </p:nvSpPr>
        <p:spPr>
          <a:xfrm>
            <a:off x="1716063" y="3284984"/>
            <a:ext cx="42484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8" name="TextBox 7"/>
          <p:cNvSpPr txBox="1"/>
          <p:nvPr/>
        </p:nvSpPr>
        <p:spPr>
          <a:xfrm>
            <a:off x="1630338" y="3851523"/>
            <a:ext cx="42484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わたし</a:t>
            </a:r>
            <a:endParaRPr lang="ko-KR" altLang="en-US" sz="800" dirty="0"/>
          </a:p>
        </p:txBody>
      </p:sp>
      <p:sp>
        <p:nvSpPr>
          <p:cNvPr id="11" name="TextBox 10"/>
          <p:cNvSpPr txBox="1"/>
          <p:nvPr/>
        </p:nvSpPr>
        <p:spPr>
          <a:xfrm>
            <a:off x="4644008" y="3851523"/>
            <a:ext cx="42484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す</a:t>
            </a:r>
            <a:endParaRPr lang="ko-KR" altLang="en-US" sz="800" dirty="0"/>
          </a:p>
        </p:txBody>
      </p:sp>
      <p:sp>
        <p:nvSpPr>
          <p:cNvPr id="12" name="TextBox 11"/>
          <p:cNvSpPr txBox="1"/>
          <p:nvPr/>
        </p:nvSpPr>
        <p:spPr>
          <a:xfrm>
            <a:off x="2156334" y="4393679"/>
            <a:ext cx="42484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わたし</a:t>
            </a:r>
            <a:endParaRPr lang="ko-KR" altLang="en-US" sz="8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479844"/>
            <a:ext cx="3775323" cy="4378156"/>
          </a:xfrm>
          <a:prstGeom prst="rect">
            <a:avLst/>
          </a:prstGeom>
        </p:spPr>
      </p:pic>
      <p:pic>
        <p:nvPicPr>
          <p:cNvPr id="4" name="6과-읽말-본문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820539" y="1286642"/>
            <a:ext cx="360000" cy="360000"/>
          </a:xfrm>
          <a:prstGeom prst="rect">
            <a:avLst/>
          </a:prstGeom>
        </p:spPr>
      </p:pic>
      <p:pic>
        <p:nvPicPr>
          <p:cNvPr id="13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98019" y="2343086"/>
            <a:ext cx="360000" cy="360000"/>
          </a:xfrm>
          <a:prstGeom prst="rect">
            <a:avLst/>
          </a:prstGeom>
        </p:spPr>
      </p:pic>
      <p:pic>
        <p:nvPicPr>
          <p:cNvPr id="14" name="2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98019" y="2873911"/>
            <a:ext cx="360000" cy="360000"/>
          </a:xfrm>
          <a:prstGeom prst="rect">
            <a:avLst/>
          </a:prstGeom>
        </p:spPr>
      </p:pic>
      <p:pic>
        <p:nvPicPr>
          <p:cNvPr id="15" name="3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98019" y="3428539"/>
            <a:ext cx="360000" cy="360000"/>
          </a:xfrm>
          <a:prstGeom prst="rect">
            <a:avLst/>
          </a:prstGeom>
        </p:spPr>
      </p:pic>
      <p:pic>
        <p:nvPicPr>
          <p:cNvPr id="16" name="4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98019" y="3968517"/>
            <a:ext cx="360000" cy="360000"/>
          </a:xfrm>
          <a:prstGeom prst="rect">
            <a:avLst/>
          </a:prstGeom>
        </p:spPr>
      </p:pic>
      <p:pic>
        <p:nvPicPr>
          <p:cNvPr id="17" name="5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98019" y="4532863"/>
            <a:ext cx="360000" cy="360000"/>
          </a:xfrm>
          <a:prstGeom prst="rect">
            <a:avLst/>
          </a:prstGeom>
        </p:spPr>
      </p:pic>
      <p:pic>
        <p:nvPicPr>
          <p:cNvPr id="18" name="6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98019" y="5634226"/>
            <a:ext cx="360000" cy="360000"/>
          </a:xfrm>
          <a:prstGeom prst="rect">
            <a:avLst/>
          </a:prstGeom>
        </p:spPr>
      </p:pic>
      <p:pic>
        <p:nvPicPr>
          <p:cNvPr id="19" name="7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98019" y="616534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199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4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24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59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66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3528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3397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3502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227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きょう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あんまり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あつい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いちばん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やきそば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ほら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おみこし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～だ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오늘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그다지</a:t>
            </a:r>
            <a:r>
              <a:rPr lang="en-US" altLang="ko-KR" dirty="0" smtClean="0"/>
              <a:t>, </a:t>
            </a:r>
            <a:r>
              <a:rPr lang="ko-KR" altLang="en-US" dirty="0" smtClean="0"/>
              <a:t>별로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덥다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가장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err="1" smtClean="0"/>
              <a:t>야키소바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자</a:t>
            </a:r>
            <a:r>
              <a:rPr lang="en-US" altLang="ko-KR" dirty="0" smtClean="0"/>
              <a:t>/</a:t>
            </a:r>
            <a:r>
              <a:rPr lang="ko-KR" altLang="en-US" dirty="0" smtClean="0"/>
              <a:t>봐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가마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이다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417345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보기와 같이 바꾸어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6" name="그림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95836" y="2055961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何が　いちばん　好きですか。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えいが</a:t>
            </a:r>
            <a:r>
              <a:rPr lang="ja-JP" altLang="en-US" dirty="0" smtClean="0"/>
              <a:t>が　いちばん　好きです。</a:t>
            </a:r>
            <a:endParaRPr lang="en-US" altLang="ja-JP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116504" y="3486500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えいが</a:t>
            </a:r>
            <a:endParaRPr lang="ko-KR" altLang="en-US" dirty="0"/>
          </a:p>
        </p:txBody>
      </p:sp>
      <p:pic>
        <p:nvPicPr>
          <p:cNvPr id="9" name="그림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148" y="2002701"/>
            <a:ext cx="1825045" cy="121669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43508" y="6237312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スポーツ</a:t>
            </a:r>
            <a:endParaRPr lang="ko-KR" altLang="en-US" dirty="0"/>
          </a:p>
        </p:txBody>
      </p:sp>
      <p:pic>
        <p:nvPicPr>
          <p:cNvPr id="12" name="그림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968" y="4787710"/>
            <a:ext cx="1911412" cy="1273735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6"/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024511" y="2113806"/>
            <a:ext cx="3955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24" name="TextBox 23"/>
          <p:cNvSpPr txBox="1"/>
          <p:nvPr/>
        </p:nvSpPr>
        <p:spPr>
          <a:xfrm>
            <a:off x="5691776" y="2113806"/>
            <a:ext cx="3955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す</a:t>
            </a:r>
            <a:endParaRPr lang="ko-KR" altLang="en-US" sz="800" dirty="0"/>
          </a:p>
        </p:txBody>
      </p:sp>
      <p:sp>
        <p:nvSpPr>
          <p:cNvPr id="25" name="TextBox 24"/>
          <p:cNvSpPr txBox="1"/>
          <p:nvPr/>
        </p:nvSpPr>
        <p:spPr>
          <a:xfrm>
            <a:off x="6125412" y="2680345"/>
            <a:ext cx="3955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す</a:t>
            </a:r>
            <a:endParaRPr lang="ko-KR" altLang="en-US" sz="800" dirty="0"/>
          </a:p>
        </p:txBody>
      </p:sp>
      <p:sp>
        <p:nvSpPr>
          <p:cNvPr id="26" name="TextBox 25"/>
          <p:cNvSpPr txBox="1"/>
          <p:nvPr/>
        </p:nvSpPr>
        <p:spPr>
          <a:xfrm>
            <a:off x="3095836" y="4811230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何が　いちばん　好きですか。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スポーツ</a:t>
            </a:r>
            <a:r>
              <a:rPr lang="ja-JP" altLang="en-US" dirty="0" smtClean="0"/>
              <a:t>が　いちばん　好きです。</a:t>
            </a:r>
            <a:endParaRPr lang="en-US" altLang="ja-JP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4024511" y="4869075"/>
            <a:ext cx="3955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28" name="TextBox 27"/>
          <p:cNvSpPr txBox="1"/>
          <p:nvPr/>
        </p:nvSpPr>
        <p:spPr>
          <a:xfrm>
            <a:off x="5691776" y="4869075"/>
            <a:ext cx="3955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す</a:t>
            </a:r>
            <a:endParaRPr lang="ko-KR" altLang="en-US" sz="800" dirty="0"/>
          </a:p>
        </p:txBody>
      </p:sp>
      <p:sp>
        <p:nvSpPr>
          <p:cNvPr id="29" name="TextBox 28"/>
          <p:cNvSpPr txBox="1"/>
          <p:nvPr/>
        </p:nvSpPr>
        <p:spPr>
          <a:xfrm>
            <a:off x="6125412" y="5435614"/>
            <a:ext cx="3955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す</a:t>
            </a:r>
            <a:endParaRPr lang="ko-KR" altLang="en-US" sz="800" dirty="0"/>
          </a:p>
        </p:txBody>
      </p:sp>
      <p:pic>
        <p:nvPicPr>
          <p:cNvPr id="4" name="6과-읽말1-보기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05893" y="1253762"/>
            <a:ext cx="360000" cy="360000"/>
          </a:xfrm>
          <a:prstGeom prst="rect">
            <a:avLst/>
          </a:prstGeom>
        </p:spPr>
      </p:pic>
      <p:pic>
        <p:nvPicPr>
          <p:cNvPr id="5" name="6과-읽말1-1-전체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061" y="423957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86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82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07" y="1970572"/>
            <a:ext cx="1969741" cy="1313160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824154"/>
            <a:ext cx="1706414" cy="113760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  <a:ea typeface="맑은 고딕"/>
              </a:rPr>
              <a:t>➌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6504" y="3486500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りょこう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43508" y="6237312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かいもの</a:t>
            </a:r>
            <a:endParaRPr lang="ko-KR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3095836" y="2055961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何が　いちばん　好きですか。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りょこう</a:t>
            </a:r>
            <a:r>
              <a:rPr lang="ja-JP" altLang="en-US" dirty="0" smtClean="0"/>
              <a:t>が　いちばん　好きです。</a:t>
            </a:r>
            <a:endParaRPr lang="en-US" altLang="ja-JP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4024511" y="2113806"/>
            <a:ext cx="3955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17" name="TextBox 16"/>
          <p:cNvSpPr txBox="1"/>
          <p:nvPr/>
        </p:nvSpPr>
        <p:spPr>
          <a:xfrm>
            <a:off x="5691776" y="2113806"/>
            <a:ext cx="3955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す</a:t>
            </a:r>
            <a:endParaRPr lang="ko-KR" altLang="en-US" sz="800" dirty="0"/>
          </a:p>
        </p:txBody>
      </p:sp>
      <p:sp>
        <p:nvSpPr>
          <p:cNvPr id="18" name="TextBox 17"/>
          <p:cNvSpPr txBox="1"/>
          <p:nvPr/>
        </p:nvSpPr>
        <p:spPr>
          <a:xfrm>
            <a:off x="6125412" y="2680345"/>
            <a:ext cx="3955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す</a:t>
            </a:r>
            <a:endParaRPr lang="ko-KR" altLang="en-US" sz="800" dirty="0"/>
          </a:p>
        </p:txBody>
      </p:sp>
      <p:sp>
        <p:nvSpPr>
          <p:cNvPr id="19" name="TextBox 18"/>
          <p:cNvSpPr txBox="1"/>
          <p:nvPr/>
        </p:nvSpPr>
        <p:spPr>
          <a:xfrm>
            <a:off x="3095836" y="4811230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何が　いちばん　好きですか。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かいもの</a:t>
            </a:r>
            <a:r>
              <a:rPr lang="ja-JP" altLang="en-US" dirty="0" smtClean="0"/>
              <a:t>が　いちばん　好きです。</a:t>
            </a:r>
            <a:endParaRPr lang="en-US" altLang="ja-JP" dirty="0" smtClean="0"/>
          </a:p>
        </p:txBody>
      </p:sp>
      <p:sp>
        <p:nvSpPr>
          <p:cNvPr id="20" name="TextBox 19"/>
          <p:cNvSpPr txBox="1"/>
          <p:nvPr/>
        </p:nvSpPr>
        <p:spPr>
          <a:xfrm>
            <a:off x="4024511" y="4869075"/>
            <a:ext cx="3955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21" name="TextBox 20"/>
          <p:cNvSpPr txBox="1"/>
          <p:nvPr/>
        </p:nvSpPr>
        <p:spPr>
          <a:xfrm>
            <a:off x="5691776" y="4869075"/>
            <a:ext cx="3955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す</a:t>
            </a:r>
            <a:endParaRPr lang="ko-KR" altLang="en-US" sz="800" dirty="0"/>
          </a:p>
        </p:txBody>
      </p:sp>
      <p:sp>
        <p:nvSpPr>
          <p:cNvPr id="22" name="TextBox 21"/>
          <p:cNvSpPr txBox="1"/>
          <p:nvPr/>
        </p:nvSpPr>
        <p:spPr>
          <a:xfrm>
            <a:off x="6336704" y="5435614"/>
            <a:ext cx="3955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す</a:t>
            </a:r>
            <a:endParaRPr lang="ko-KR" altLang="en-US" sz="800" dirty="0"/>
          </a:p>
        </p:txBody>
      </p:sp>
      <p:pic>
        <p:nvPicPr>
          <p:cNvPr id="2" name="6과-읽말1-2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5269" y="1421382"/>
            <a:ext cx="360000" cy="360000"/>
          </a:xfrm>
          <a:prstGeom prst="rect">
            <a:avLst/>
          </a:prstGeom>
        </p:spPr>
      </p:pic>
      <p:pic>
        <p:nvPicPr>
          <p:cNvPr id="3" name="6과-읽말1-3-전체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5269" y="422898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42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8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8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밑줄 친 부분을 정중한 표현으로 바꾼 후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7" name="TextBox 6"/>
          <p:cNvSpPr txBox="1"/>
          <p:nvPr/>
        </p:nvSpPr>
        <p:spPr>
          <a:xfrm>
            <a:off x="593558" y="1466106"/>
            <a:ext cx="678675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何か　食べる？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何が　いちばん　</a:t>
            </a:r>
            <a:r>
              <a:rPr lang="ja-JP" altLang="en-US" u="sng" dirty="0" smtClean="0"/>
              <a:t>おいしい</a:t>
            </a:r>
            <a:r>
              <a:rPr lang="ja-JP" altLang="en-US" dirty="0" smtClean="0"/>
              <a:t>？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/>
              <a:t>私は　たこやきが　いちばん　</a:t>
            </a:r>
            <a:r>
              <a:rPr lang="ja-JP" altLang="en-US" u="sng" dirty="0" smtClean="0"/>
              <a:t>好き</a:t>
            </a:r>
            <a:r>
              <a:rPr lang="ja-JP" altLang="en-US" dirty="0" smtClean="0"/>
              <a:t>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/>
              <a:t>じゃ、私も　たこやきに　</a:t>
            </a:r>
            <a:r>
              <a:rPr lang="ja-JP" altLang="en-US" u="sng" dirty="0" smtClean="0"/>
              <a:t>する</a:t>
            </a:r>
            <a:r>
              <a:rPr lang="ja-JP" altLang="en-US" dirty="0" smtClean="0"/>
              <a:t>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何か　食べる？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何が　いちばん　</a:t>
            </a:r>
            <a:r>
              <a:rPr lang="ja-JP" altLang="en-US" u="sng" dirty="0" smtClean="0"/>
              <a:t>　　　　　　　　　　　　</a:t>
            </a:r>
            <a:r>
              <a:rPr lang="ja-JP" altLang="en-US" dirty="0" smtClean="0"/>
              <a:t>？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私は　たこやきが　いちばん　</a:t>
            </a:r>
            <a:r>
              <a:rPr lang="ja-JP" altLang="en-US" u="sng" dirty="0"/>
              <a:t>　　　　　　　　　　　　</a:t>
            </a:r>
            <a:r>
              <a:rPr lang="ja-JP" altLang="en-US" dirty="0" smtClean="0"/>
              <a:t>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じゃ、私も　たこやきに　</a:t>
            </a:r>
            <a:r>
              <a:rPr lang="ja-JP" altLang="en-US" u="sng" dirty="0"/>
              <a:t>　　　　　　　　　　　　</a:t>
            </a:r>
            <a:r>
              <a:rPr lang="ja-JP" altLang="en-US" dirty="0" smtClean="0"/>
              <a:t>。</a:t>
            </a:r>
            <a:endParaRPr lang="en-US" altLang="ja-JP" dirty="0"/>
          </a:p>
        </p:txBody>
      </p:sp>
      <p:sp>
        <p:nvSpPr>
          <p:cNvPr id="10" name="TextBox 9"/>
          <p:cNvSpPr txBox="1"/>
          <p:nvPr/>
        </p:nvSpPr>
        <p:spPr>
          <a:xfrm>
            <a:off x="1538139" y="1521932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20" name="TextBox 19"/>
          <p:cNvSpPr txBox="1"/>
          <p:nvPr/>
        </p:nvSpPr>
        <p:spPr>
          <a:xfrm>
            <a:off x="2171353" y="1521932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</a:t>
            </a:r>
            <a:endParaRPr lang="ko-KR" altLang="en-US" sz="800" dirty="0"/>
          </a:p>
        </p:txBody>
      </p:sp>
      <p:sp>
        <p:nvSpPr>
          <p:cNvPr id="21" name="TextBox 20"/>
          <p:cNvSpPr txBox="1"/>
          <p:nvPr/>
        </p:nvSpPr>
        <p:spPr>
          <a:xfrm>
            <a:off x="1538139" y="2070373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22" name="TextBox 21"/>
          <p:cNvSpPr txBox="1"/>
          <p:nvPr/>
        </p:nvSpPr>
        <p:spPr>
          <a:xfrm>
            <a:off x="1461939" y="2606824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わたし</a:t>
            </a:r>
            <a:endParaRPr lang="ko-KR" altLang="en-US" sz="800" dirty="0"/>
          </a:p>
        </p:txBody>
      </p:sp>
      <p:sp>
        <p:nvSpPr>
          <p:cNvPr id="23" name="TextBox 22"/>
          <p:cNvSpPr txBox="1"/>
          <p:nvPr/>
        </p:nvSpPr>
        <p:spPr>
          <a:xfrm>
            <a:off x="4389884" y="2606824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す</a:t>
            </a:r>
            <a:endParaRPr lang="ko-KR" altLang="en-US" sz="800" dirty="0"/>
          </a:p>
        </p:txBody>
      </p:sp>
      <p:sp>
        <p:nvSpPr>
          <p:cNvPr id="30" name="TextBox 29"/>
          <p:cNvSpPr txBox="1"/>
          <p:nvPr/>
        </p:nvSpPr>
        <p:spPr>
          <a:xfrm>
            <a:off x="1964854" y="3174876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わたし</a:t>
            </a:r>
            <a:endParaRPr lang="ko-KR" altLang="en-US" sz="800" dirty="0"/>
          </a:p>
        </p:txBody>
      </p:sp>
      <p:sp>
        <p:nvSpPr>
          <p:cNvPr id="31" name="TextBox 30"/>
          <p:cNvSpPr txBox="1"/>
          <p:nvPr/>
        </p:nvSpPr>
        <p:spPr>
          <a:xfrm>
            <a:off x="1528614" y="4277286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32" name="TextBox 31"/>
          <p:cNvSpPr txBox="1"/>
          <p:nvPr/>
        </p:nvSpPr>
        <p:spPr>
          <a:xfrm>
            <a:off x="2161828" y="4277286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</a:t>
            </a:r>
            <a:endParaRPr lang="ko-KR" altLang="en-US" sz="800" dirty="0"/>
          </a:p>
        </p:txBody>
      </p:sp>
      <p:sp>
        <p:nvSpPr>
          <p:cNvPr id="33" name="TextBox 32"/>
          <p:cNvSpPr txBox="1"/>
          <p:nvPr/>
        </p:nvSpPr>
        <p:spPr>
          <a:xfrm>
            <a:off x="1528614" y="4825727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34" name="TextBox 33"/>
          <p:cNvSpPr txBox="1"/>
          <p:nvPr/>
        </p:nvSpPr>
        <p:spPr>
          <a:xfrm>
            <a:off x="1452414" y="5362178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わたし</a:t>
            </a:r>
            <a:endParaRPr lang="ko-KR" altLang="en-US" sz="800" dirty="0"/>
          </a:p>
        </p:txBody>
      </p:sp>
      <p:sp>
        <p:nvSpPr>
          <p:cNvPr id="35" name="TextBox 34"/>
          <p:cNvSpPr txBox="1"/>
          <p:nvPr/>
        </p:nvSpPr>
        <p:spPr>
          <a:xfrm>
            <a:off x="1955329" y="5930230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わたし</a:t>
            </a:r>
            <a:endParaRPr lang="ko-KR" altLang="en-US" sz="800" dirty="0"/>
          </a:p>
        </p:txBody>
      </p:sp>
      <p:sp>
        <p:nvSpPr>
          <p:cNvPr id="36" name="TextBox 35"/>
          <p:cNvSpPr txBox="1"/>
          <p:nvPr/>
        </p:nvSpPr>
        <p:spPr>
          <a:xfrm>
            <a:off x="3300763" y="4894848"/>
            <a:ext cx="2457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おいしいですか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4726065" y="5459373"/>
            <a:ext cx="2457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solidFill>
                  <a:srgbClr val="FF0000"/>
                </a:solidFill>
              </a:rPr>
              <a:t>好きですか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4355976" y="5990327"/>
            <a:ext cx="2457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します</a:t>
            </a:r>
            <a:endParaRPr lang="ko-KR" altLang="en-US" dirty="0">
              <a:solidFill>
                <a:srgbClr val="FF0000"/>
              </a:solidFill>
            </a:endParaRPr>
          </a:p>
        </p:txBody>
      </p:sp>
      <p:pic>
        <p:nvPicPr>
          <p:cNvPr id="14" name="그림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691778"/>
            <a:ext cx="1800000" cy="1535189"/>
          </a:xfrm>
          <a:prstGeom prst="rect">
            <a:avLst/>
          </a:prstGeom>
        </p:spPr>
      </p:pic>
      <p:pic>
        <p:nvPicPr>
          <p:cNvPr id="16" name="그림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1945046"/>
            <a:ext cx="1800000" cy="153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797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えいが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スポーツ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りょこう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かいもの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영화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스포츠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여행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쇼핑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417345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포스터를 보면서 질문에 답해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68760"/>
            <a:ext cx="4520709" cy="5589240"/>
          </a:xfrm>
          <a:prstGeom prst="rect">
            <a:avLst/>
          </a:prstGeom>
        </p:spPr>
      </p:pic>
      <p:pic>
        <p:nvPicPr>
          <p:cNvPr id="5" name="그림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457"/>
          <a:stretch/>
        </p:blipFill>
        <p:spPr>
          <a:xfrm>
            <a:off x="4572000" y="1325910"/>
            <a:ext cx="4464495" cy="1094006"/>
          </a:xfrm>
          <a:prstGeom prst="rect">
            <a:avLst/>
          </a:prstGeom>
        </p:spPr>
      </p:pic>
      <p:pic>
        <p:nvPicPr>
          <p:cNvPr id="22" name="그림 2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26"/>
          <a:stretch/>
        </p:blipFill>
        <p:spPr>
          <a:xfrm>
            <a:off x="5019674" y="2060848"/>
            <a:ext cx="4016821" cy="109400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04313" y="3474214"/>
            <a:ext cx="4532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  <a:latin typeface="ＭＳ Ｐゴシック"/>
              </a:rPr>
              <a:t>➊</a:t>
            </a:r>
            <a:r>
              <a:rPr lang="ko-KR" altLang="en-US" dirty="0" smtClean="0"/>
              <a:t> 불꽃놀이는 몇 시에 시작합니까</a:t>
            </a:r>
            <a:r>
              <a:rPr lang="en-US" altLang="ko-KR" dirty="0" smtClean="0"/>
              <a:t>?</a:t>
            </a:r>
            <a:endParaRPr lang="ko-KR" alt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4538156" y="4941168"/>
            <a:ext cx="4532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  <a:latin typeface="ＭＳ Ｐゴシック"/>
              </a:rPr>
              <a:t>➋</a:t>
            </a:r>
            <a:r>
              <a:rPr lang="ko-KR" altLang="en-US" dirty="0" smtClean="0"/>
              <a:t> 불꽃놀이는 어디에서 열립니까</a:t>
            </a:r>
            <a:r>
              <a:rPr lang="en-US" altLang="ko-KR" dirty="0" smtClean="0"/>
              <a:t>?</a:t>
            </a:r>
            <a:endParaRPr lang="ko-KR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932040" y="405091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solidFill>
                  <a:srgbClr val="FF0000"/>
                </a:solidFill>
              </a:rPr>
              <a:t>７時</a:t>
            </a:r>
            <a:endParaRPr lang="en-US" altLang="ko-KR" dirty="0" smtClean="0">
              <a:solidFill>
                <a:srgbClr val="FF000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019674" y="5589240"/>
            <a:ext cx="3368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solidFill>
                  <a:srgbClr val="FF0000"/>
                </a:solidFill>
              </a:rPr>
              <a:t>あさく</a:t>
            </a:r>
            <a:r>
              <a:rPr lang="ja-JP" altLang="en-US" dirty="0" smtClean="0">
                <a:solidFill>
                  <a:srgbClr val="FF0000"/>
                </a:solidFill>
              </a:rPr>
              <a:t>さ（すみだがわ）</a:t>
            </a:r>
            <a:endParaRPr lang="en-US" altLang="ko-KR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5442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花火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大会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いっしょに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いっぱい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ある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いつ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altLang="ja-JP" dirty="0" smtClean="0"/>
              <a:t>7</a:t>
            </a:r>
            <a:r>
              <a:rPr lang="ja-JP" altLang="en-US" dirty="0" smtClean="0"/>
              <a:t>月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altLang="ja-JP" dirty="0" smtClean="0"/>
              <a:t>29</a:t>
            </a:r>
            <a:r>
              <a:rPr lang="ja-JP" altLang="en-US" dirty="0" smtClean="0"/>
              <a:t>日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불꽃놀이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대회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함께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가득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있다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언제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7</a:t>
            </a:r>
            <a:r>
              <a:rPr lang="ko-KR" altLang="en-US" dirty="0" smtClean="0"/>
              <a:t>월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29</a:t>
            </a:r>
            <a:r>
              <a:rPr lang="ko-KR" altLang="en-US" dirty="0" smtClean="0"/>
              <a:t>일</a:t>
            </a:r>
            <a:endParaRPr lang="en-US" altLang="ko-KR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427984" y="980726"/>
            <a:ext cx="273630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土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～時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どこ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～で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どう？</a:t>
            </a:r>
            <a:endParaRPr lang="en-US" altLang="ja-JP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6516216" y="980725"/>
            <a:ext cx="187220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토</a:t>
            </a:r>
            <a:r>
              <a:rPr lang="en-US" altLang="ko-KR" dirty="0" smtClean="0"/>
              <a:t>(</a:t>
            </a:r>
            <a:r>
              <a:rPr lang="ko-KR" altLang="en-US" dirty="0" smtClean="0"/>
              <a:t>요일</a:t>
            </a:r>
            <a:r>
              <a:rPr lang="en-US" altLang="ko-KR" dirty="0" smtClean="0"/>
              <a:t>)</a:t>
            </a:r>
          </a:p>
          <a:p>
            <a:endParaRPr lang="en-US" altLang="ja-JP" dirty="0"/>
          </a:p>
          <a:p>
            <a:r>
              <a:rPr lang="en-US" altLang="ja-JP" dirty="0" smtClean="0"/>
              <a:t>~</a:t>
            </a:r>
            <a:r>
              <a:rPr lang="ko-KR" altLang="en-US" dirty="0" smtClean="0"/>
              <a:t>시</a:t>
            </a:r>
            <a:endParaRPr lang="en-US" altLang="ko-KR" dirty="0" smtClean="0"/>
          </a:p>
          <a:p>
            <a:endParaRPr lang="en-US" altLang="ja-JP" dirty="0"/>
          </a:p>
          <a:p>
            <a:r>
              <a:rPr lang="ko-KR" altLang="en-US" dirty="0" smtClean="0"/>
              <a:t>어디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에서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어때</a:t>
            </a:r>
            <a:r>
              <a:rPr lang="en-US" altLang="ko-KR" dirty="0" smtClean="0"/>
              <a:t>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284" y="853953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はな　び</a:t>
            </a:r>
            <a:endParaRPr lang="ko-KR" altLang="en-US" sz="800" dirty="0"/>
          </a:p>
        </p:txBody>
      </p:sp>
      <p:sp>
        <p:nvSpPr>
          <p:cNvPr id="7" name="TextBox 6"/>
          <p:cNvSpPr txBox="1"/>
          <p:nvPr/>
        </p:nvSpPr>
        <p:spPr>
          <a:xfrm>
            <a:off x="725141" y="141277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たいかい</a:t>
            </a:r>
            <a:endParaRPr lang="ko-KR" altLang="en-US" sz="800" dirty="0"/>
          </a:p>
        </p:txBody>
      </p:sp>
      <p:sp>
        <p:nvSpPr>
          <p:cNvPr id="8" name="TextBox 7"/>
          <p:cNvSpPr txBox="1"/>
          <p:nvPr/>
        </p:nvSpPr>
        <p:spPr>
          <a:xfrm>
            <a:off x="674043" y="414908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しちがつ</a:t>
            </a:r>
            <a:endParaRPr lang="ko-KR" altLang="en-US" sz="800" dirty="0"/>
          </a:p>
        </p:txBody>
      </p:sp>
      <p:sp>
        <p:nvSpPr>
          <p:cNvPr id="9" name="TextBox 8"/>
          <p:cNvSpPr txBox="1"/>
          <p:nvPr/>
        </p:nvSpPr>
        <p:spPr>
          <a:xfrm>
            <a:off x="638275" y="470609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にじゅうくにち</a:t>
            </a:r>
            <a:endParaRPr lang="ko-KR" altLang="en-US" sz="800" dirty="0"/>
          </a:p>
        </p:txBody>
      </p:sp>
      <p:sp>
        <p:nvSpPr>
          <p:cNvPr id="10" name="TextBox 9"/>
          <p:cNvSpPr txBox="1"/>
          <p:nvPr/>
        </p:nvSpPr>
        <p:spPr>
          <a:xfrm>
            <a:off x="4773166" y="853953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ど</a:t>
            </a:r>
            <a:endParaRPr lang="ko-KR" altLang="en-US" sz="800" dirty="0"/>
          </a:p>
        </p:txBody>
      </p:sp>
      <p:sp>
        <p:nvSpPr>
          <p:cNvPr id="11" name="TextBox 10"/>
          <p:cNvSpPr txBox="1"/>
          <p:nvPr/>
        </p:nvSpPr>
        <p:spPr>
          <a:xfrm>
            <a:off x="5018137" y="1405848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じ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417345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5689020" cy="648072"/>
            <a:chOff x="323528" y="1484784"/>
            <a:chExt cx="5689020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01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49712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동사 분류 </a:t>
              </a:r>
              <a:r>
                <a:rPr lang="en-US" altLang="ko-KR" dirty="0" smtClean="0"/>
                <a:t>: </a:t>
              </a:r>
              <a:r>
                <a:rPr lang="ko-KR" altLang="en-US" dirty="0" smtClean="0"/>
                <a:t>동사의 기본형은 </a:t>
              </a:r>
              <a:r>
                <a:rPr lang="en-US" altLang="ko-KR" dirty="0" smtClean="0"/>
                <a:t>‘</a:t>
              </a:r>
              <a:r>
                <a:rPr lang="ja-JP" altLang="en-US" dirty="0" smtClean="0"/>
                <a:t>う</a:t>
              </a:r>
              <a:r>
                <a:rPr lang="ko-KR" altLang="en-US" dirty="0" smtClean="0"/>
                <a:t>단</a:t>
              </a:r>
              <a:r>
                <a:rPr lang="en-US" altLang="ja-JP" dirty="0" smtClean="0"/>
                <a:t>’</a:t>
              </a:r>
              <a:r>
                <a:rPr lang="ko-KR" altLang="en-US" dirty="0" smtClean="0"/>
                <a:t>으로 끝난다</a:t>
              </a:r>
              <a:r>
                <a:rPr lang="en-US" altLang="ko-KR" dirty="0" smtClean="0"/>
                <a:t>.</a:t>
              </a:r>
            </a:p>
          </p:txBody>
        </p:sp>
      </p:grpSp>
      <p:graphicFrame>
        <p:nvGraphicFramePr>
          <p:cNvPr id="6" name="표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9358177"/>
              </p:ext>
            </p:extLst>
          </p:nvPr>
        </p:nvGraphicFramePr>
        <p:xfrm>
          <a:off x="352500" y="2420888"/>
          <a:ext cx="8395965" cy="361840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195164"/>
                <a:gridCol w="6408712"/>
                <a:gridCol w="792089"/>
              </a:tblGrid>
              <a:tr h="648072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동사 종류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형태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예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</a:tr>
              <a:tr h="990110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 smtClean="0"/>
                        <a:t>1</a:t>
                      </a:r>
                      <a:r>
                        <a:rPr lang="ko-KR" altLang="en-US" sz="1600" dirty="0" smtClean="0"/>
                        <a:t>그룹 동사</a:t>
                      </a:r>
                      <a:endParaRPr lang="ko-KR" altLang="en-US" sz="1600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600" dirty="0" smtClean="0"/>
                        <a:t>① 어미가 </a:t>
                      </a:r>
                      <a:r>
                        <a:rPr lang="ja-JP" altLang="en-US" sz="1600" dirty="0" smtClean="0"/>
                        <a:t>「る」</a:t>
                      </a:r>
                      <a:r>
                        <a:rPr lang="ko-KR" altLang="en-US" sz="1600" dirty="0" err="1" smtClean="0"/>
                        <a:t>로</a:t>
                      </a:r>
                      <a:r>
                        <a:rPr lang="ko-KR" altLang="en-US" sz="1600" dirty="0" smtClean="0"/>
                        <a:t> 끝나지 않는 동사</a:t>
                      </a:r>
                      <a:endParaRPr lang="en-US" altLang="ko-KR" sz="1600" dirty="0" smtClean="0"/>
                    </a:p>
                    <a:p>
                      <a:pPr latinLnBrk="1"/>
                      <a:r>
                        <a:rPr lang="ko-KR" altLang="en-US" sz="1600" dirty="0" smtClean="0"/>
                        <a:t>② 어미가 </a:t>
                      </a:r>
                      <a:r>
                        <a:rPr lang="ja-JP" altLang="en-US" sz="1600" dirty="0" smtClean="0"/>
                        <a:t>「る」</a:t>
                      </a:r>
                      <a:r>
                        <a:rPr lang="ko-KR" altLang="en-US" sz="1600" dirty="0" err="1" smtClean="0"/>
                        <a:t>로</a:t>
                      </a:r>
                      <a:r>
                        <a:rPr lang="ko-KR" altLang="en-US" sz="1600" dirty="0" smtClean="0"/>
                        <a:t> 끝나고 </a:t>
                      </a:r>
                      <a:r>
                        <a:rPr lang="ja-JP" altLang="en-US" sz="1600" dirty="0" smtClean="0"/>
                        <a:t>「る」 </a:t>
                      </a:r>
                      <a:r>
                        <a:rPr lang="ko-KR" altLang="en-US" sz="1600" dirty="0" smtClean="0"/>
                        <a:t>바로 앞 글자가 </a:t>
                      </a:r>
                      <a:r>
                        <a:rPr lang="ja-JP" altLang="en-US" sz="1600" dirty="0" smtClean="0"/>
                        <a:t>あ</a:t>
                      </a:r>
                      <a:r>
                        <a:rPr lang="ko-KR" altLang="en-US" sz="1600" dirty="0" smtClean="0"/>
                        <a:t>단</a:t>
                      </a:r>
                      <a:r>
                        <a:rPr lang="ja-JP" altLang="en-US" sz="1600" dirty="0" smtClean="0"/>
                        <a:t>・う</a:t>
                      </a:r>
                      <a:r>
                        <a:rPr lang="ko-KR" altLang="en-US" sz="1600" dirty="0" smtClean="0"/>
                        <a:t>단</a:t>
                      </a:r>
                      <a:r>
                        <a:rPr lang="ja-JP" altLang="en-US" sz="1600" dirty="0" smtClean="0"/>
                        <a:t>・お</a:t>
                      </a:r>
                      <a:r>
                        <a:rPr lang="ko-KR" altLang="en-US" sz="1600" dirty="0" smtClean="0"/>
                        <a:t>단인 동사</a:t>
                      </a:r>
                      <a:endParaRPr lang="ko-KR" altLang="en-US" sz="1600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sz="1600" dirty="0" smtClean="0"/>
                        <a:t>いく</a:t>
                      </a:r>
                      <a:endParaRPr lang="en-US" altLang="ja-JP" sz="1600" dirty="0" smtClean="0"/>
                    </a:p>
                    <a:p>
                      <a:pPr algn="ctr" latinLnBrk="1"/>
                      <a:r>
                        <a:rPr lang="ja-JP" altLang="en-US" sz="1600" dirty="0" smtClean="0"/>
                        <a:t>のむ</a:t>
                      </a:r>
                      <a:endParaRPr lang="en-US" altLang="ja-JP" sz="1600" dirty="0" smtClean="0"/>
                    </a:p>
                    <a:p>
                      <a:pPr algn="ctr" latinLnBrk="1"/>
                      <a:r>
                        <a:rPr lang="ja-JP" altLang="en-US" sz="1600" dirty="0" smtClean="0"/>
                        <a:t>つくる</a:t>
                      </a:r>
                      <a:endParaRPr lang="ko-KR" altLang="en-US" sz="1600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90110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 smtClean="0"/>
                        <a:t>2</a:t>
                      </a:r>
                      <a:r>
                        <a:rPr lang="ko-KR" altLang="en-US" sz="1600" dirty="0" smtClean="0"/>
                        <a:t>그룹 동사</a:t>
                      </a:r>
                      <a:endParaRPr lang="ko-KR" altLang="en-US" sz="1600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ko-KR" altLang="en-US" sz="1600" dirty="0" smtClean="0"/>
                        <a:t>어미가 </a:t>
                      </a:r>
                      <a:r>
                        <a:rPr lang="ja-JP" altLang="en-US" sz="1600" dirty="0" smtClean="0"/>
                        <a:t>「る」</a:t>
                      </a:r>
                      <a:r>
                        <a:rPr lang="ko-KR" altLang="en-US" sz="1600" dirty="0" err="1" smtClean="0"/>
                        <a:t>로</a:t>
                      </a:r>
                      <a:r>
                        <a:rPr lang="ko-KR" altLang="en-US" sz="1600" dirty="0" smtClean="0"/>
                        <a:t> 끝나고 </a:t>
                      </a:r>
                      <a:r>
                        <a:rPr lang="ja-JP" altLang="en-US" sz="1600" dirty="0" smtClean="0"/>
                        <a:t>「る」 </a:t>
                      </a:r>
                      <a:r>
                        <a:rPr lang="ko-KR" altLang="en-US" sz="1600" dirty="0" smtClean="0"/>
                        <a:t>바로 앞 글자가 </a:t>
                      </a:r>
                      <a:r>
                        <a:rPr lang="ja-JP" altLang="en-US" sz="1600" dirty="0" smtClean="0"/>
                        <a:t>い</a:t>
                      </a:r>
                      <a:r>
                        <a:rPr lang="ko-KR" altLang="en-US" sz="1600" dirty="0" smtClean="0"/>
                        <a:t>단</a:t>
                      </a:r>
                      <a:r>
                        <a:rPr lang="ja-JP" altLang="en-US" sz="1600" dirty="0" smtClean="0"/>
                        <a:t>・え</a:t>
                      </a:r>
                      <a:r>
                        <a:rPr lang="ko-KR" altLang="en-US" sz="1600" dirty="0" smtClean="0"/>
                        <a:t>단인 동사</a:t>
                      </a:r>
                      <a:endParaRPr lang="en-US" altLang="ko-KR" sz="1600" dirty="0" smtClean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sz="1600" dirty="0" smtClean="0"/>
                        <a:t>いる</a:t>
                      </a:r>
                      <a:endParaRPr lang="en-US" altLang="ja-JP" sz="1600" dirty="0" smtClean="0"/>
                    </a:p>
                    <a:p>
                      <a:pPr algn="ctr" latinLnBrk="1"/>
                      <a:r>
                        <a:rPr lang="ja-JP" altLang="en-US" sz="1600" dirty="0" smtClean="0"/>
                        <a:t>たべる</a:t>
                      </a:r>
                      <a:endParaRPr lang="ko-KR" altLang="en-US" sz="1600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90110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 smtClean="0"/>
                        <a:t>3</a:t>
                      </a:r>
                      <a:r>
                        <a:rPr lang="ko-KR" altLang="en-US" sz="1600" dirty="0" smtClean="0"/>
                        <a:t>그룹 동사</a:t>
                      </a:r>
                      <a:endParaRPr lang="ko-KR" altLang="en-US" sz="1600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600" dirty="0" smtClean="0"/>
                        <a:t>불규칙하게 바뀌는 동사로 </a:t>
                      </a:r>
                      <a:r>
                        <a:rPr lang="en-US" altLang="ko-KR" sz="1600" dirty="0" smtClean="0"/>
                        <a:t>2</a:t>
                      </a:r>
                      <a:r>
                        <a:rPr lang="ko-KR" altLang="en-US" sz="1600" dirty="0" smtClean="0"/>
                        <a:t>개만 있음</a:t>
                      </a:r>
                      <a:endParaRPr lang="ko-KR" altLang="en-US" sz="1600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sz="1600" dirty="0" smtClean="0"/>
                        <a:t>する</a:t>
                      </a:r>
                      <a:endParaRPr lang="en-US" altLang="ja-JP" sz="1600" dirty="0" smtClean="0"/>
                    </a:p>
                    <a:p>
                      <a:pPr algn="ctr" latinLnBrk="1"/>
                      <a:r>
                        <a:rPr lang="ja-JP" altLang="en-US" sz="1600" dirty="0" smtClean="0"/>
                        <a:t>くる</a:t>
                      </a:r>
                      <a:endParaRPr lang="ko-KR" altLang="en-US" sz="1600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38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1907536" cy="648072"/>
            <a:chOff x="323528" y="1484784"/>
            <a:chExt cx="1907536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02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118974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비교 표현</a:t>
              </a:r>
              <a:endParaRPr lang="en-US" altLang="ko-KR" dirty="0" smtClean="0"/>
            </a:p>
          </p:txBody>
        </p:sp>
      </p:grpSp>
      <p:sp>
        <p:nvSpPr>
          <p:cNvPr id="27" name="TextBox 26"/>
          <p:cNvSpPr txBox="1"/>
          <p:nvPr/>
        </p:nvSpPr>
        <p:spPr>
          <a:xfrm>
            <a:off x="323528" y="2339588"/>
            <a:ext cx="864096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u"/>
            </a:pPr>
            <a:r>
              <a:rPr lang="en-US" altLang="ja-JP" dirty="0" smtClean="0"/>
              <a:t>A</a:t>
            </a:r>
            <a:r>
              <a:rPr lang="ko-KR" altLang="en-US" dirty="0" smtClean="0"/>
              <a:t>와 </a:t>
            </a:r>
            <a:r>
              <a:rPr lang="en-US" altLang="ko-KR" dirty="0" smtClean="0"/>
              <a:t>B</a:t>
            </a:r>
            <a:r>
              <a:rPr lang="ko-KR" altLang="en-US" dirty="0" smtClean="0"/>
              <a:t>를 비교하여 질문할 때</a:t>
            </a:r>
            <a:endParaRPr lang="en-US" altLang="ko-KR" dirty="0"/>
          </a:p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accent3">
                    <a:lumMod val="75000"/>
                  </a:schemeClr>
                </a:solidFill>
              </a:rPr>
              <a:t>A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と　</a:t>
            </a:r>
            <a:r>
              <a:rPr lang="en-US" altLang="ja-JP" dirty="0" smtClean="0">
                <a:solidFill>
                  <a:schemeClr val="accent3">
                    <a:lumMod val="75000"/>
                  </a:schemeClr>
                </a:solidFill>
              </a:rPr>
              <a:t>B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と　どちらが　～ですか　</a:t>
            </a:r>
            <a:r>
              <a:rPr lang="en-US" altLang="ja-JP" dirty="0" smtClean="0"/>
              <a:t>A</a:t>
            </a:r>
            <a:r>
              <a:rPr lang="ko-KR" altLang="en-US" dirty="0" smtClean="0"/>
              <a:t>와 </a:t>
            </a:r>
            <a:r>
              <a:rPr lang="en-US" altLang="ko-KR" dirty="0" smtClean="0"/>
              <a:t>B</a:t>
            </a:r>
            <a:r>
              <a:rPr lang="ko-KR" altLang="en-US" dirty="0" smtClean="0"/>
              <a:t>중 어느 쪽이 </a:t>
            </a:r>
            <a:r>
              <a:rPr lang="en-US" altLang="ko-KR" dirty="0" smtClean="0"/>
              <a:t>~</a:t>
            </a:r>
            <a:r>
              <a:rPr lang="ko-KR" altLang="en-US" dirty="0" smtClean="0"/>
              <a:t>합니까</a:t>
            </a:r>
            <a:r>
              <a:rPr lang="en-US" altLang="ko-KR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ja-JP" altLang="en-US" dirty="0" smtClean="0"/>
              <a:t>あかい　おび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と</a:t>
            </a:r>
            <a:r>
              <a:rPr lang="ja-JP" altLang="en-US" dirty="0" smtClean="0"/>
              <a:t>　あおい　おび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と</a:t>
            </a:r>
            <a:r>
              <a:rPr lang="ja-JP" altLang="en-US" dirty="0" smtClean="0"/>
              <a:t>　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どちらが</a:t>
            </a:r>
            <a:r>
              <a:rPr lang="ja-JP" altLang="en-US" dirty="0" smtClean="0"/>
              <a:t>　いいです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か</a:t>
            </a:r>
            <a:r>
              <a:rPr lang="ja-JP" altLang="en-US" dirty="0" smtClean="0"/>
              <a:t>。</a:t>
            </a:r>
            <a:r>
              <a:rPr lang="ko-KR" altLang="en-US" dirty="0" smtClean="0"/>
              <a:t> </a:t>
            </a:r>
            <a:endParaRPr lang="en-US" altLang="ko-KR" dirty="0" smtClean="0"/>
          </a:p>
          <a:p>
            <a:pPr>
              <a:lnSpc>
                <a:spcPct val="150000"/>
              </a:lnSpc>
            </a:pPr>
            <a:r>
              <a:rPr lang="ko-KR" altLang="en-US" dirty="0" smtClean="0"/>
              <a:t>빨간 </a:t>
            </a:r>
            <a:r>
              <a:rPr lang="ko-KR" altLang="en-US" dirty="0" err="1" smtClean="0"/>
              <a:t>오비와</a:t>
            </a:r>
            <a:r>
              <a:rPr lang="ko-KR" altLang="en-US" dirty="0" smtClean="0"/>
              <a:t> 파란 </a:t>
            </a:r>
            <a:r>
              <a:rPr lang="ko-KR" altLang="en-US" dirty="0" err="1" smtClean="0"/>
              <a:t>오비</a:t>
            </a:r>
            <a:r>
              <a:rPr lang="ko-KR" altLang="en-US" dirty="0" smtClean="0"/>
              <a:t> 중 어느 쪽이 좋습니까</a:t>
            </a:r>
            <a:r>
              <a:rPr lang="en-US" altLang="ko-KR" dirty="0" smtClean="0"/>
              <a:t>?</a:t>
            </a:r>
          </a:p>
          <a:p>
            <a:pPr>
              <a:lnSpc>
                <a:spcPct val="150000"/>
              </a:lnSpc>
            </a:pPr>
            <a:endParaRPr lang="en-US" altLang="ko-KR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u"/>
            </a:pPr>
            <a:r>
              <a:rPr lang="ko-KR" altLang="en-US" dirty="0" smtClean="0"/>
              <a:t>대답할 때</a:t>
            </a:r>
            <a:endParaRPr lang="en-US" altLang="ko-KR" dirty="0"/>
          </a:p>
          <a:p>
            <a:pPr marL="342900" indent="-342900">
              <a:lnSpc>
                <a:spcPct val="150000"/>
              </a:lnSpc>
              <a:buFont typeface="+mj-ea"/>
              <a:buAutoNum type="circleNumDbPlain"/>
            </a:pPr>
            <a:r>
              <a:rPr lang="en-US" altLang="ja-JP" dirty="0" smtClean="0">
                <a:solidFill>
                  <a:schemeClr val="accent3">
                    <a:lumMod val="75000"/>
                  </a:schemeClr>
                </a:solidFill>
              </a:rPr>
              <a:t>A(</a:t>
            </a:r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</a:rPr>
              <a:t>또는 </a:t>
            </a:r>
            <a:r>
              <a:rPr lang="en-US" altLang="ja-JP" dirty="0" smtClean="0">
                <a:solidFill>
                  <a:schemeClr val="accent3">
                    <a:lumMod val="75000"/>
                  </a:schemeClr>
                </a:solidFill>
              </a:rPr>
              <a:t>B)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の　ほうが　～です</a:t>
            </a:r>
            <a:r>
              <a:rPr lang="ja-JP" altLang="en-US" dirty="0">
                <a:solidFill>
                  <a:schemeClr val="accent3">
                    <a:lumMod val="75000"/>
                  </a:schemeClr>
                </a:solidFill>
              </a:rPr>
              <a:t>　</a:t>
            </a:r>
            <a:r>
              <a:rPr lang="en-US" altLang="ja-JP" dirty="0" smtClean="0"/>
              <a:t>A</a:t>
            </a:r>
            <a:r>
              <a:rPr lang="en-US" altLang="ko-KR" dirty="0" smtClean="0"/>
              <a:t>(</a:t>
            </a:r>
            <a:r>
              <a:rPr lang="ko-KR" altLang="en-US" dirty="0" smtClean="0"/>
              <a:t>또는 </a:t>
            </a:r>
            <a:r>
              <a:rPr lang="en-US" altLang="ko-KR" dirty="0" smtClean="0"/>
              <a:t>B) </a:t>
            </a:r>
            <a:r>
              <a:rPr lang="ko-KR" altLang="en-US" dirty="0" smtClean="0"/>
              <a:t>쪽이 </a:t>
            </a:r>
            <a:r>
              <a:rPr lang="en-US" altLang="ko-KR" dirty="0"/>
              <a:t>~</a:t>
            </a:r>
            <a:r>
              <a:rPr lang="ko-KR" altLang="en-US" dirty="0" smtClean="0"/>
              <a:t>합니다</a:t>
            </a:r>
            <a:endParaRPr lang="en-US" altLang="ko-KR" dirty="0"/>
          </a:p>
          <a:p>
            <a:pPr>
              <a:lnSpc>
                <a:spcPct val="150000"/>
              </a:lnSpc>
            </a:pPr>
            <a:r>
              <a:rPr lang="ja-JP" altLang="en-US" dirty="0"/>
              <a:t>あかい　お</a:t>
            </a:r>
            <a:r>
              <a:rPr lang="ja-JP" altLang="en-US" dirty="0" smtClean="0"/>
              <a:t>び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の</a:t>
            </a:r>
            <a:r>
              <a:rPr lang="ja-JP" altLang="en-US" dirty="0" smtClean="0"/>
              <a:t>　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ほうが</a:t>
            </a:r>
            <a:r>
              <a:rPr lang="ja-JP" altLang="en-US" dirty="0"/>
              <a:t>　いい</a:t>
            </a:r>
            <a:r>
              <a:rPr lang="ja-JP" altLang="en-US" dirty="0">
                <a:solidFill>
                  <a:schemeClr val="accent3">
                    <a:lumMod val="75000"/>
                  </a:schemeClr>
                </a:solidFill>
              </a:rPr>
              <a:t>で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す</a:t>
            </a:r>
            <a:r>
              <a:rPr lang="ja-JP" altLang="en-US" dirty="0" smtClean="0"/>
              <a:t>。</a:t>
            </a:r>
            <a:r>
              <a:rPr lang="ko-KR" altLang="en-US" dirty="0" smtClean="0"/>
              <a:t> 빨간 </a:t>
            </a:r>
            <a:r>
              <a:rPr lang="ko-KR" altLang="en-US" dirty="0" err="1" smtClean="0"/>
              <a:t>오비</a:t>
            </a:r>
            <a:r>
              <a:rPr lang="ko-KR" altLang="en-US" dirty="0" smtClean="0"/>
              <a:t> 쪽이 좋습니다</a:t>
            </a:r>
            <a:r>
              <a:rPr lang="en-US" altLang="ko-KR" dirty="0" smtClean="0"/>
              <a:t>.</a:t>
            </a:r>
          </a:p>
          <a:p>
            <a:pPr marL="342900" indent="-342900">
              <a:lnSpc>
                <a:spcPct val="150000"/>
              </a:lnSpc>
              <a:buFont typeface="+mj-ea"/>
              <a:buAutoNum type="circleNumDbPlain" startAt="2"/>
            </a:pP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どちらも　～</a:t>
            </a:r>
            <a:r>
              <a:rPr lang="ja-JP" altLang="en-US" dirty="0">
                <a:solidFill>
                  <a:schemeClr val="accent3">
                    <a:lumMod val="75000"/>
                  </a:schemeClr>
                </a:solidFill>
              </a:rPr>
              <a:t>です　</a:t>
            </a:r>
            <a:r>
              <a:rPr lang="ko-KR" altLang="en-US" dirty="0" smtClean="0"/>
              <a:t>둘 다 </a:t>
            </a:r>
            <a:r>
              <a:rPr lang="en-US" altLang="ko-KR" dirty="0" smtClean="0"/>
              <a:t>~</a:t>
            </a:r>
            <a:r>
              <a:rPr lang="ko-KR" altLang="en-US" dirty="0"/>
              <a:t>합니다</a:t>
            </a:r>
            <a:endParaRPr lang="en-US" altLang="ko-KR" dirty="0"/>
          </a:p>
          <a:p>
            <a:pPr>
              <a:lnSpc>
                <a:spcPct val="150000"/>
              </a:lnSpc>
            </a:pPr>
            <a:r>
              <a:rPr lang="ja-JP" altLang="en-US" dirty="0">
                <a:solidFill>
                  <a:schemeClr val="accent3">
                    <a:lumMod val="75000"/>
                  </a:schemeClr>
                </a:solidFill>
              </a:rPr>
              <a:t>どちらも</a:t>
            </a:r>
            <a:r>
              <a:rPr lang="ja-JP" altLang="en-US" dirty="0"/>
              <a:t>　いい</a:t>
            </a:r>
            <a:r>
              <a:rPr lang="ja-JP" altLang="en-US" dirty="0">
                <a:solidFill>
                  <a:schemeClr val="accent3">
                    <a:lumMod val="75000"/>
                  </a:schemeClr>
                </a:solidFill>
              </a:rPr>
              <a:t>です</a:t>
            </a:r>
            <a:r>
              <a:rPr lang="ja-JP" altLang="en-US" dirty="0"/>
              <a:t>。</a:t>
            </a:r>
            <a:r>
              <a:rPr lang="ko-KR" altLang="en-US" dirty="0"/>
              <a:t> </a:t>
            </a:r>
            <a:r>
              <a:rPr lang="ko-KR" altLang="en-US" dirty="0" smtClean="0"/>
              <a:t>둘 다 좋습니다</a:t>
            </a:r>
            <a:r>
              <a:rPr lang="en-US" altLang="ko-KR" dirty="0" smtClean="0"/>
              <a:t>.</a:t>
            </a:r>
            <a:endParaRPr lang="en-US" altLang="ko-KR" dirty="0"/>
          </a:p>
        </p:txBody>
      </p:sp>
    </p:spTree>
    <p:extLst>
      <p:ext uri="{BB962C8B-B14F-4D97-AF65-F5344CB8AC3E}">
        <p14:creationId xmlns:p14="http://schemas.microsoft.com/office/powerpoint/2010/main" val="223732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1364118" cy="648072"/>
            <a:chOff x="323528" y="1484784"/>
            <a:chExt cx="1364118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03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조사</a:t>
              </a:r>
              <a:endParaRPr lang="en-US" altLang="ko-KR" dirty="0" smtClean="0"/>
            </a:p>
          </p:txBody>
        </p:sp>
      </p:grpSp>
      <p:sp>
        <p:nvSpPr>
          <p:cNvPr id="27" name="TextBox 26"/>
          <p:cNvSpPr txBox="1"/>
          <p:nvPr/>
        </p:nvSpPr>
        <p:spPr>
          <a:xfrm>
            <a:off x="323528" y="2339588"/>
            <a:ext cx="8640960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～に　</a:t>
            </a:r>
            <a:r>
              <a:rPr lang="en-US" altLang="ko-KR" dirty="0" smtClean="0"/>
              <a:t>~(</a:t>
            </a:r>
            <a:r>
              <a:rPr lang="ko-KR" altLang="en-US" dirty="0" err="1" smtClean="0"/>
              <a:t>으</a:t>
            </a:r>
            <a:r>
              <a:rPr lang="en-US" altLang="ko-KR" dirty="0" smtClean="0"/>
              <a:t>)</a:t>
            </a:r>
            <a:r>
              <a:rPr lang="ko-KR" altLang="en-US" dirty="0" smtClean="0"/>
              <a:t>로</a:t>
            </a:r>
            <a:endParaRPr lang="en-US" altLang="ko-KR" dirty="0" smtClean="0"/>
          </a:p>
          <a:p>
            <a:pPr>
              <a:lnSpc>
                <a:spcPct val="150000"/>
              </a:lnSpc>
            </a:pPr>
            <a:r>
              <a:rPr lang="ja-JP" altLang="en-US" dirty="0" smtClean="0"/>
              <a:t>やきそば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に</a:t>
            </a:r>
            <a:r>
              <a:rPr lang="ja-JP" altLang="en-US" dirty="0" smtClean="0"/>
              <a:t>　する。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야키소바로</a:t>
            </a:r>
            <a:r>
              <a:rPr lang="ko-KR" altLang="en-US" dirty="0" smtClean="0"/>
              <a:t> 할게</a:t>
            </a:r>
            <a:r>
              <a:rPr lang="en-US" altLang="ko-KR" dirty="0" smtClean="0"/>
              <a:t>.</a:t>
            </a:r>
          </a:p>
          <a:p>
            <a:pPr>
              <a:lnSpc>
                <a:spcPct val="150000"/>
              </a:lnSpc>
            </a:pPr>
            <a:endParaRPr lang="en-US" altLang="ko-KR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～も</a:t>
            </a:r>
            <a:r>
              <a:rPr lang="ja-JP" altLang="en-US" dirty="0">
                <a:solidFill>
                  <a:schemeClr val="accent3">
                    <a:lumMod val="75000"/>
                  </a:schemeClr>
                </a:solidFill>
              </a:rPr>
              <a:t>　</a:t>
            </a:r>
            <a:r>
              <a:rPr lang="en-US" altLang="ko-KR" dirty="0" smtClean="0"/>
              <a:t>~</a:t>
            </a:r>
            <a:r>
              <a:rPr lang="ko-KR" altLang="en-US" dirty="0" smtClean="0"/>
              <a:t>도</a:t>
            </a:r>
            <a:endParaRPr lang="en-US" altLang="ko-KR" dirty="0"/>
          </a:p>
          <a:p>
            <a:pPr>
              <a:lnSpc>
                <a:spcPct val="150000"/>
              </a:lnSpc>
            </a:pPr>
            <a:r>
              <a:rPr lang="ja-JP" altLang="en-US" dirty="0" smtClean="0"/>
              <a:t>わたし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も</a:t>
            </a:r>
            <a:r>
              <a:rPr lang="ja-JP" altLang="en-US" dirty="0" smtClean="0"/>
              <a:t>　や</a:t>
            </a:r>
            <a:r>
              <a:rPr lang="ja-JP" altLang="en-US" dirty="0"/>
              <a:t>きそばに　する。</a:t>
            </a:r>
            <a:r>
              <a:rPr lang="ko-KR" altLang="en-US" dirty="0"/>
              <a:t> </a:t>
            </a:r>
            <a:r>
              <a:rPr lang="ko-KR" altLang="en-US" dirty="0" smtClean="0"/>
              <a:t>나도 </a:t>
            </a:r>
            <a:r>
              <a:rPr lang="ko-KR" altLang="en-US" dirty="0" err="1" smtClean="0"/>
              <a:t>야키소바로</a:t>
            </a:r>
            <a:r>
              <a:rPr lang="ko-KR" altLang="en-US" dirty="0" smtClean="0"/>
              <a:t> 할래</a:t>
            </a:r>
            <a:r>
              <a:rPr lang="en-US" altLang="ko-KR" dirty="0" smtClean="0"/>
              <a:t>.</a:t>
            </a:r>
            <a:endParaRPr lang="en-US" altLang="ko-KR" dirty="0"/>
          </a:p>
        </p:txBody>
      </p:sp>
    </p:spTree>
    <p:extLst>
      <p:ext uri="{BB962C8B-B14F-4D97-AF65-F5344CB8AC3E}">
        <p14:creationId xmlns:p14="http://schemas.microsoft.com/office/powerpoint/2010/main" val="138236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556792"/>
            <a:ext cx="8712968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</a:rPr>
              <a:t>일본의 축</a:t>
            </a:r>
            <a:r>
              <a:rPr lang="ko-KR" altLang="en-US" dirty="0">
                <a:solidFill>
                  <a:schemeClr val="accent4"/>
                </a:solidFill>
              </a:rPr>
              <a:t>제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/>
              <a:t>일본은 축제의 나라라고 불릴 정도로 일 년 내내 전국 각지에서 </a:t>
            </a:r>
            <a:r>
              <a:rPr lang="ko-KR" altLang="en-US" sz="1400" dirty="0" smtClean="0"/>
              <a:t>다양한 </a:t>
            </a:r>
            <a:r>
              <a:rPr lang="ko-KR" altLang="en-US" sz="1400" dirty="0" err="1"/>
              <a:t>마쓰리</a:t>
            </a:r>
            <a:r>
              <a:rPr lang="en-US" altLang="ko-KR" sz="1400" dirty="0"/>
              <a:t>(</a:t>
            </a:r>
            <a:r>
              <a:rPr lang="ko-KR" altLang="en-US" sz="1400" dirty="0"/>
              <a:t>まつり</a:t>
            </a:r>
            <a:r>
              <a:rPr lang="en-US" altLang="ko-KR" sz="1400" dirty="0"/>
              <a:t>)</a:t>
            </a:r>
            <a:r>
              <a:rPr lang="ko-KR" altLang="en-US" sz="1400" dirty="0"/>
              <a:t>가 열립니다</a:t>
            </a:r>
            <a:r>
              <a:rPr lang="en-US" altLang="ko-KR" sz="1400" dirty="0"/>
              <a:t>. </a:t>
            </a:r>
            <a:r>
              <a:rPr lang="ko-KR" altLang="en-US" sz="1400" dirty="0"/>
              <a:t>도쿄의 간다 </a:t>
            </a:r>
            <a:r>
              <a:rPr lang="ko-KR" altLang="en-US" sz="1400" dirty="0" err="1"/>
              <a:t>마쓰리</a:t>
            </a:r>
            <a:r>
              <a:rPr lang="en-US" altLang="ko-KR" sz="1400" dirty="0"/>
              <a:t>, </a:t>
            </a:r>
            <a:r>
              <a:rPr lang="ko-KR" altLang="en-US" sz="1400" dirty="0" err="1"/>
              <a:t>교토의</a:t>
            </a:r>
            <a:r>
              <a:rPr lang="ko-KR" altLang="en-US" sz="1400" dirty="0"/>
              <a:t> </a:t>
            </a:r>
            <a:r>
              <a:rPr lang="ko-KR" altLang="en-US" sz="1400" dirty="0" smtClean="0"/>
              <a:t>기온 </a:t>
            </a:r>
            <a:r>
              <a:rPr lang="ko-KR" altLang="en-US" sz="1400" dirty="0" err="1" smtClean="0"/>
              <a:t>마쓰리</a:t>
            </a:r>
            <a:r>
              <a:rPr lang="en-US" altLang="ko-KR" sz="1400" dirty="0"/>
              <a:t>, </a:t>
            </a:r>
            <a:r>
              <a:rPr lang="ko-KR" altLang="en-US" sz="1400" dirty="0"/>
              <a:t>오사카의 덴진 </a:t>
            </a:r>
            <a:r>
              <a:rPr lang="ko-KR" altLang="en-US" sz="1400" dirty="0" err="1"/>
              <a:t>마쓰리를</a:t>
            </a:r>
            <a:r>
              <a:rPr lang="ko-KR" altLang="en-US" sz="1400" dirty="0"/>
              <a:t> 일본의 </a:t>
            </a:r>
            <a:r>
              <a:rPr lang="en-US" altLang="ko-KR" sz="1400" dirty="0"/>
              <a:t>3</a:t>
            </a:r>
            <a:r>
              <a:rPr lang="ko-KR" altLang="en-US" sz="1400" dirty="0"/>
              <a:t>대 </a:t>
            </a:r>
            <a:r>
              <a:rPr lang="ko-KR" altLang="en-US" sz="1400" dirty="0" err="1"/>
              <a:t>마쓰리라고</a:t>
            </a:r>
            <a:r>
              <a:rPr lang="ko-KR" altLang="en-US" sz="1400" dirty="0"/>
              <a:t> 합니다</a:t>
            </a:r>
            <a:r>
              <a:rPr lang="en-US" altLang="ko-KR" sz="1400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ko-KR" altLang="en-US" sz="1400" dirty="0"/>
              <a:t>그 밖에 </a:t>
            </a:r>
            <a:r>
              <a:rPr lang="ko-KR" altLang="en-US" sz="1400" dirty="0" err="1"/>
              <a:t>아오모리의</a:t>
            </a:r>
            <a:r>
              <a:rPr lang="ko-KR" altLang="en-US" sz="1400" dirty="0"/>
              <a:t> </a:t>
            </a:r>
            <a:r>
              <a:rPr lang="ko-KR" altLang="en-US" sz="1400" dirty="0" err="1"/>
              <a:t>네부타</a:t>
            </a:r>
            <a:r>
              <a:rPr lang="ko-KR" altLang="en-US" sz="1400" dirty="0"/>
              <a:t> </a:t>
            </a:r>
            <a:r>
              <a:rPr lang="ko-KR" altLang="en-US" sz="1400" dirty="0" err="1"/>
              <a:t>마쓰리</a:t>
            </a:r>
            <a:r>
              <a:rPr lang="en-US" altLang="ko-KR" sz="1400" dirty="0"/>
              <a:t>, </a:t>
            </a:r>
            <a:r>
              <a:rPr lang="ko-KR" altLang="en-US" sz="1400" dirty="0" err="1"/>
              <a:t>아키타의</a:t>
            </a:r>
            <a:r>
              <a:rPr lang="ko-KR" altLang="en-US" sz="1400" dirty="0"/>
              <a:t> </a:t>
            </a:r>
            <a:r>
              <a:rPr lang="ko-KR" altLang="en-US" sz="1400" dirty="0" err="1"/>
              <a:t>간토</a:t>
            </a:r>
            <a:r>
              <a:rPr lang="ko-KR" altLang="en-US" sz="1400" dirty="0"/>
              <a:t> </a:t>
            </a:r>
            <a:r>
              <a:rPr lang="ko-KR" altLang="en-US" sz="1400" dirty="0" err="1"/>
              <a:t>마쓰리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삿포로의 </a:t>
            </a:r>
            <a:r>
              <a:rPr lang="ko-KR" altLang="en-US" sz="1400" dirty="0" err="1"/>
              <a:t>유키</a:t>
            </a:r>
            <a:r>
              <a:rPr lang="ko-KR" altLang="en-US" sz="1400" dirty="0"/>
              <a:t> </a:t>
            </a:r>
            <a:r>
              <a:rPr lang="ko-KR" altLang="en-US" sz="1400" dirty="0" err="1"/>
              <a:t>마쓰리</a:t>
            </a:r>
            <a:r>
              <a:rPr lang="ko-KR" altLang="en-US" sz="1400" dirty="0"/>
              <a:t> 등도 유명합니다</a:t>
            </a:r>
            <a:r>
              <a:rPr lang="en-US" altLang="ko-KR" sz="1400" dirty="0" smtClean="0"/>
              <a:t>.</a:t>
            </a:r>
          </a:p>
          <a:p>
            <a:pPr algn="just">
              <a:lnSpc>
                <a:spcPct val="150000"/>
              </a:lnSpc>
            </a:pPr>
            <a:endParaRPr lang="en-US" altLang="ko-KR" sz="1400" dirty="0"/>
          </a:p>
          <a:p>
            <a:pPr algn="just">
              <a:lnSpc>
                <a:spcPct val="150000"/>
              </a:lnSpc>
            </a:pPr>
            <a:r>
              <a:rPr lang="ko-KR" altLang="en-US" sz="1400" dirty="0" err="1"/>
              <a:t>마쓰리에는</a:t>
            </a:r>
            <a:r>
              <a:rPr lang="ko-KR" altLang="en-US" sz="1400" dirty="0"/>
              <a:t> ‘</a:t>
            </a:r>
            <a:r>
              <a:rPr lang="ko-KR" altLang="en-US" sz="1400" dirty="0" err="1"/>
              <a:t>미코시</a:t>
            </a:r>
            <a:r>
              <a:rPr lang="en-US" altLang="ko-KR" sz="1400" dirty="0"/>
              <a:t>(</a:t>
            </a:r>
            <a:r>
              <a:rPr lang="ko-KR" altLang="en-US" sz="1400" dirty="0"/>
              <a:t>みこし</a:t>
            </a:r>
            <a:r>
              <a:rPr lang="en-US" altLang="ko-KR" sz="1400" dirty="0"/>
              <a:t>)’</a:t>
            </a:r>
            <a:r>
              <a:rPr lang="ko-KR" altLang="en-US" sz="1400" dirty="0"/>
              <a:t>라고 부르는 신</a:t>
            </a:r>
            <a:r>
              <a:rPr lang="en-US" altLang="ko-KR" sz="1400" dirty="0"/>
              <a:t>(</a:t>
            </a:r>
            <a:r>
              <a:rPr lang="ko-KR" altLang="en-US" sz="1400" dirty="0" smtClean="0"/>
              <a:t>神かみ</a:t>
            </a:r>
            <a:r>
              <a:rPr lang="en-US" altLang="ko-KR" sz="1400" dirty="0" smtClean="0"/>
              <a:t>)</a:t>
            </a:r>
            <a:r>
              <a:rPr lang="ko-KR" altLang="en-US" sz="1400" dirty="0"/>
              <a:t>을 태운 가마가 등장합니다</a:t>
            </a:r>
            <a:r>
              <a:rPr lang="en-US" altLang="ko-KR" sz="1400" dirty="0"/>
              <a:t>. </a:t>
            </a:r>
            <a:r>
              <a:rPr lang="ko-KR" altLang="en-US" sz="1400" dirty="0" err="1"/>
              <a:t>유카타</a:t>
            </a:r>
            <a:r>
              <a:rPr lang="en-US" altLang="ko-KR" sz="1400" dirty="0"/>
              <a:t>(</a:t>
            </a:r>
            <a:r>
              <a:rPr lang="ko-KR" altLang="en-US" sz="1400" dirty="0" smtClean="0"/>
              <a:t>ゆかた</a:t>
            </a:r>
            <a:r>
              <a:rPr lang="en-US" altLang="ko-KR" sz="1400" dirty="0"/>
              <a:t>)</a:t>
            </a:r>
            <a:r>
              <a:rPr lang="ko-KR" altLang="en-US" sz="1400" dirty="0"/>
              <a:t>를 입고 나가서 ‘금붕어 낚기</a:t>
            </a:r>
            <a:r>
              <a:rPr lang="en-US" altLang="ko-KR" sz="1400" dirty="0"/>
              <a:t>(</a:t>
            </a:r>
            <a:r>
              <a:rPr lang="ko-KR" altLang="en-US" sz="1400" dirty="0"/>
              <a:t>きんぎょすくい）’ 등의 놀이를 하거나 ‘</a:t>
            </a:r>
            <a:r>
              <a:rPr lang="ko-KR" altLang="en-US" sz="1400" dirty="0" err="1"/>
              <a:t>야타이</a:t>
            </a:r>
            <a:r>
              <a:rPr lang="en-US" altLang="ko-KR" sz="1400" dirty="0"/>
              <a:t>(</a:t>
            </a:r>
            <a:r>
              <a:rPr lang="ko-KR" altLang="en-US" sz="1400" dirty="0"/>
              <a:t>やたい</a:t>
            </a:r>
            <a:r>
              <a:rPr lang="ko-KR" altLang="en-US" sz="1400" dirty="0" smtClean="0"/>
              <a:t>）’라는 </a:t>
            </a:r>
            <a:r>
              <a:rPr lang="ko-KR" altLang="en-US" sz="1400" dirty="0"/>
              <a:t>노점에서 여러 가지 음식을 사 먹고 기념품을 사기도 합니다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62858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60822"/>
            <a:ext cx="9144000" cy="5136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578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36712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14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818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647"/>
            <a:ext cx="9144000" cy="6399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922" y="1784440"/>
            <a:ext cx="8380163" cy="476469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23528" y="1714781"/>
            <a:ext cx="11624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우리 </a:t>
            </a:r>
            <a:r>
              <a:rPr lang="ko-KR" altLang="en-US" sz="1200" dirty="0" err="1" smtClean="0"/>
              <a:t>유카타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입고 </a:t>
            </a:r>
            <a:r>
              <a:rPr lang="ko-KR" altLang="en-US" sz="1200" dirty="0" err="1" smtClean="0"/>
              <a:t>마쓰리에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가 보자</a:t>
            </a:r>
            <a:r>
              <a:rPr lang="en-US" altLang="ko-KR" sz="1200" dirty="0" smtClean="0"/>
              <a:t>.</a:t>
            </a:r>
            <a:endParaRPr lang="ko-KR" altLang="en-US" sz="1200" dirty="0"/>
          </a:p>
        </p:txBody>
      </p:sp>
      <p:sp>
        <p:nvSpPr>
          <p:cNvPr id="7" name="직사각형 6"/>
          <p:cNvSpPr/>
          <p:nvPr/>
        </p:nvSpPr>
        <p:spPr>
          <a:xfrm>
            <a:off x="6131862" y="4124053"/>
            <a:ext cx="1368152" cy="6106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그건 </a:t>
            </a:r>
            <a:r>
              <a:rPr lang="ko-KR" altLang="en-US" sz="1200" dirty="0" err="1" smtClean="0"/>
              <a:t>유카타가</a:t>
            </a:r>
            <a:r>
              <a:rPr lang="ko-KR" altLang="en-US" sz="1200" dirty="0" smtClean="0"/>
              <a:t> </a:t>
            </a:r>
            <a:endParaRPr lang="en-US" altLang="ko-KR" sz="1200" dirty="0" smtClean="0"/>
          </a:p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아니라 기모노야</a:t>
            </a:r>
            <a:r>
              <a:rPr lang="en-US" altLang="ko-KR" sz="1200" dirty="0" smtClean="0"/>
              <a:t>.</a:t>
            </a:r>
          </a:p>
        </p:txBody>
      </p:sp>
      <p:pic>
        <p:nvPicPr>
          <p:cNvPr id="10" name="그림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516" y="908720"/>
            <a:ext cx="2498828" cy="5848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685854" y="1995459"/>
            <a:ext cx="526106" cy="3336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그래</a:t>
            </a:r>
            <a:r>
              <a:rPr lang="en-US" altLang="ko-KR" sz="1200" dirty="0" smtClean="0"/>
              <a:t>.</a:t>
            </a:r>
            <a:endParaRPr lang="ko-KR" altLang="en-US" sz="1200" dirty="0"/>
          </a:p>
        </p:txBody>
      </p:sp>
      <p:sp>
        <p:nvSpPr>
          <p:cNvPr id="11" name="직사각형 10"/>
          <p:cNvSpPr/>
          <p:nvPr/>
        </p:nvSpPr>
        <p:spPr>
          <a:xfrm>
            <a:off x="3895353" y="4649172"/>
            <a:ext cx="1224136" cy="3336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소금</a:t>
            </a:r>
            <a:r>
              <a:rPr lang="en-US" altLang="ko-KR" sz="1200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249904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2396787"/>
            <a:ext cx="80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일본의 </a:t>
            </a:r>
            <a:r>
              <a:rPr lang="en-US" altLang="ko-KR" dirty="0" smtClean="0"/>
              <a:t>3</a:t>
            </a:r>
            <a:r>
              <a:rPr lang="ko-KR" altLang="en-US" dirty="0" smtClean="0"/>
              <a:t>대 </a:t>
            </a:r>
            <a:r>
              <a:rPr lang="ko-KR" altLang="en-US" dirty="0" err="1" smtClean="0"/>
              <a:t>마쓰리는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유키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마쓰리</a:t>
            </a:r>
            <a:r>
              <a:rPr lang="en-US" altLang="ko-KR" dirty="0" smtClean="0"/>
              <a:t>, </a:t>
            </a:r>
            <a:r>
              <a:rPr lang="ko-KR" altLang="en-US" dirty="0" smtClean="0"/>
              <a:t>기온 </a:t>
            </a:r>
            <a:r>
              <a:rPr lang="ko-KR" altLang="en-US" dirty="0" err="1" smtClean="0"/>
              <a:t>마쓰리</a:t>
            </a:r>
            <a:r>
              <a:rPr lang="en-US" altLang="ko-KR" dirty="0" smtClean="0"/>
              <a:t>, </a:t>
            </a:r>
            <a:r>
              <a:rPr lang="ko-KR" altLang="en-US" dirty="0" smtClean="0"/>
              <a:t>덴진 </a:t>
            </a:r>
            <a:r>
              <a:rPr lang="ko-KR" altLang="en-US" dirty="0" err="1" smtClean="0"/>
              <a:t>마쓰리이다</a:t>
            </a:r>
            <a:r>
              <a:rPr lang="en-US" altLang="ko-KR" dirty="0" smtClean="0"/>
              <a:t>.</a:t>
            </a:r>
            <a:r>
              <a:rPr lang="ja-JP" altLang="en-US" dirty="0" smtClean="0"/>
              <a:t> </a:t>
            </a:r>
            <a:r>
              <a:rPr lang="en-US" altLang="ja-JP" dirty="0" smtClean="0"/>
              <a:t>(      )</a:t>
            </a:r>
            <a:endParaRPr lang="en-US" altLang="ko-KR" dirty="0"/>
          </a:p>
          <a:p>
            <a:endParaRPr lang="en-US" altLang="ko-KR" dirty="0"/>
          </a:p>
          <a:p>
            <a:endParaRPr lang="en-US" altLang="ko-KR" dirty="0"/>
          </a:p>
          <a:p>
            <a:r>
              <a:rPr lang="ko-KR" altLang="en-US" dirty="0" err="1" smtClean="0"/>
              <a:t>네부타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마쓰리는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아오모리에서</a:t>
            </a:r>
            <a:r>
              <a:rPr lang="ko-KR" altLang="en-US" dirty="0" smtClean="0"/>
              <a:t> 열린다</a:t>
            </a:r>
            <a:r>
              <a:rPr lang="en-US" altLang="ko-KR" dirty="0" smtClean="0"/>
              <a:t>.</a:t>
            </a:r>
            <a:r>
              <a:rPr lang="ja-JP" altLang="en-US" dirty="0" smtClean="0"/>
              <a:t> </a:t>
            </a:r>
            <a:r>
              <a:rPr lang="en-US" altLang="ja-JP" dirty="0"/>
              <a:t>(      )</a:t>
            </a:r>
            <a:endParaRPr lang="ko-KR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4539515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err="1" smtClean="0"/>
              <a:t>마쓰리</a:t>
            </a:r>
            <a:r>
              <a:rPr lang="ko-KR" altLang="en-US" dirty="0" smtClean="0"/>
              <a:t> 때 메는 가마를 일본어로 </a:t>
            </a:r>
            <a:r>
              <a:rPr lang="en-US" altLang="ko-KR" dirty="0" smtClean="0"/>
              <a:t>(                 )</a:t>
            </a:r>
            <a:r>
              <a:rPr lang="ko-KR" altLang="en-US" dirty="0" smtClean="0"/>
              <a:t>라고 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grpSp>
        <p:nvGrpSpPr>
          <p:cNvPr id="7" name="그룹 6"/>
          <p:cNvGrpSpPr/>
          <p:nvPr/>
        </p:nvGrpSpPr>
        <p:grpSpPr>
          <a:xfrm>
            <a:off x="374952" y="2025412"/>
            <a:ext cx="8445520" cy="1835636"/>
            <a:chOff x="374952" y="2025412"/>
            <a:chExt cx="8445520" cy="1835636"/>
          </a:xfrm>
        </p:grpSpPr>
        <p:sp>
          <p:nvSpPr>
            <p:cNvPr id="6" name="모서리가 둥근 직사각형 5"/>
            <p:cNvSpPr/>
            <p:nvPr/>
          </p:nvSpPr>
          <p:spPr>
            <a:xfrm>
              <a:off x="611560" y="2132856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952" y="2025412"/>
              <a:ext cx="740664" cy="502920"/>
            </a:xfrm>
            <a:prstGeom prst="rect">
              <a:avLst/>
            </a:prstGeom>
          </p:spPr>
        </p:pic>
      </p:grpSp>
      <p:grpSp>
        <p:nvGrpSpPr>
          <p:cNvPr id="9" name="그룹 8"/>
          <p:cNvGrpSpPr/>
          <p:nvPr/>
        </p:nvGrpSpPr>
        <p:grpSpPr>
          <a:xfrm>
            <a:off x="374952" y="4230405"/>
            <a:ext cx="8445520" cy="1862891"/>
            <a:chOff x="374952" y="4230405"/>
            <a:chExt cx="8445520" cy="1862891"/>
          </a:xfrm>
        </p:grpSpPr>
        <p:sp>
          <p:nvSpPr>
            <p:cNvPr id="8" name="모서리가 둥근 직사각형 7"/>
            <p:cNvSpPr/>
            <p:nvPr/>
          </p:nvSpPr>
          <p:spPr>
            <a:xfrm>
              <a:off x="611560" y="4365104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3" name="그림 2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952" y="4230405"/>
              <a:ext cx="740664" cy="493776"/>
            </a:xfrm>
            <a:prstGeom prst="rect">
              <a:avLst/>
            </a:prstGeom>
          </p:spPr>
        </p:pic>
      </p:grpSp>
      <p:sp>
        <p:nvSpPr>
          <p:cNvPr id="11" name="직사각형 10"/>
          <p:cNvSpPr/>
          <p:nvPr/>
        </p:nvSpPr>
        <p:spPr>
          <a:xfrm>
            <a:off x="8100392" y="2408383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12" name="직사각형 11"/>
          <p:cNvSpPr/>
          <p:nvPr/>
        </p:nvSpPr>
        <p:spPr>
          <a:xfrm>
            <a:off x="5360306" y="3219032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 smtClean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13" name="직사각형 12"/>
          <p:cNvSpPr/>
          <p:nvPr/>
        </p:nvSpPr>
        <p:spPr>
          <a:xfrm>
            <a:off x="1188168" y="5200263"/>
            <a:ext cx="776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みこし</a:t>
            </a:r>
            <a:endParaRPr lang="en-US" altLang="ko-KR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685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그림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4877" y="4388596"/>
            <a:ext cx="2160000" cy="143939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27884" y="692695"/>
            <a:ext cx="54366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잘</a:t>
            </a:r>
            <a:r>
              <a:rPr lang="en-US" altLang="ko-KR" sz="1400" dirty="0" smtClean="0"/>
              <a:t> </a:t>
            </a:r>
            <a:r>
              <a:rPr lang="ko-KR" altLang="en-US" sz="1400" dirty="0" smtClean="0"/>
              <a:t>듣고 내용과 일치하는 그림에  </a:t>
            </a:r>
            <a:r>
              <a:rPr lang="en-US" altLang="ko-KR" sz="1400" dirty="0" smtClean="0"/>
              <a:t>V</a:t>
            </a:r>
            <a:r>
              <a:rPr lang="ko-KR" altLang="en-US" sz="1400" dirty="0" smtClean="0"/>
              <a:t>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110" y="1708026"/>
            <a:ext cx="1918915" cy="1439593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4877" y="1708585"/>
            <a:ext cx="2160000" cy="1439390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7146" y="1708331"/>
            <a:ext cx="2160000" cy="1439390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390425"/>
            <a:ext cx="2160000" cy="1435732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7146" y="4388596"/>
            <a:ext cx="2160000" cy="1439390"/>
          </a:xfrm>
          <a:prstGeom prst="rect">
            <a:avLst/>
          </a:prstGeom>
        </p:spPr>
      </p:pic>
      <p:sp>
        <p:nvSpPr>
          <p:cNvPr id="13" name="직사각형 12"/>
          <p:cNvSpPr/>
          <p:nvPr/>
        </p:nvSpPr>
        <p:spPr>
          <a:xfrm>
            <a:off x="1475536" y="3236163"/>
            <a:ext cx="576064" cy="576064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" name="직사각형 13"/>
          <p:cNvSpPr/>
          <p:nvPr/>
        </p:nvSpPr>
        <p:spPr>
          <a:xfrm>
            <a:off x="1475536" y="5900459"/>
            <a:ext cx="576064" cy="576064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5" name="직사각형 14"/>
          <p:cNvSpPr/>
          <p:nvPr/>
        </p:nvSpPr>
        <p:spPr>
          <a:xfrm>
            <a:off x="7059114" y="3236163"/>
            <a:ext cx="576064" cy="576064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" name="직사각형 15"/>
          <p:cNvSpPr/>
          <p:nvPr/>
        </p:nvSpPr>
        <p:spPr>
          <a:xfrm>
            <a:off x="4256845" y="3236163"/>
            <a:ext cx="576064" cy="576064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7" name="직사각형 16"/>
          <p:cNvSpPr/>
          <p:nvPr/>
        </p:nvSpPr>
        <p:spPr>
          <a:xfrm>
            <a:off x="4256845" y="5900459"/>
            <a:ext cx="576064" cy="576064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8" name="직사각형 17"/>
          <p:cNvSpPr/>
          <p:nvPr/>
        </p:nvSpPr>
        <p:spPr>
          <a:xfrm>
            <a:off x="7059114" y="5900459"/>
            <a:ext cx="576064" cy="576064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TextBox 4"/>
          <p:cNvSpPr txBox="1"/>
          <p:nvPr/>
        </p:nvSpPr>
        <p:spPr>
          <a:xfrm>
            <a:off x="7059114" y="332414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2000" dirty="0" smtClean="0">
                <a:solidFill>
                  <a:srgbClr val="FF0000"/>
                </a:solidFill>
              </a:rPr>
              <a:t>V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256845" y="598843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2000" dirty="0" smtClean="0">
                <a:solidFill>
                  <a:srgbClr val="FF0000"/>
                </a:solidFill>
              </a:rPr>
              <a:t>V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7504" y="133527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(1)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7504" y="40192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(2)</a:t>
            </a:r>
          </a:p>
        </p:txBody>
      </p:sp>
      <p:pic>
        <p:nvPicPr>
          <p:cNvPr id="7" name="6과-확인1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635178" y="64047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278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2038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5" grpId="0"/>
      <p:bldP spid="20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4366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주어진 장면에서 공통으로 사용되는 인사말을 골라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4" name="TextBox 3"/>
          <p:cNvSpPr txBox="1"/>
          <p:nvPr/>
        </p:nvSpPr>
        <p:spPr>
          <a:xfrm>
            <a:off x="892499" y="4509120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➊</a:t>
            </a:r>
            <a:r>
              <a:rPr lang="ja-JP" altLang="en-US" dirty="0" smtClean="0"/>
              <a:t>　おかえり</a:t>
            </a:r>
            <a:r>
              <a:rPr lang="en-US" altLang="ja-JP" dirty="0" smtClean="0"/>
              <a:t>		</a:t>
            </a: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➋</a:t>
            </a:r>
            <a:r>
              <a:rPr lang="ja-JP" altLang="en-US" dirty="0" smtClean="0"/>
              <a:t>　おめでとう</a:t>
            </a:r>
            <a:r>
              <a:rPr lang="en-US" altLang="ja-JP" dirty="0" smtClean="0"/>
              <a:t>		</a:t>
            </a: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➌</a:t>
            </a:r>
            <a:r>
              <a:rPr lang="ja-JP" altLang="en-US" dirty="0" smtClean="0"/>
              <a:t>　こんいちは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MS UI Gothic"/>
              </a:rPr>
              <a:t>➍</a:t>
            </a:r>
            <a:r>
              <a:rPr lang="ja-JP" altLang="en-US" dirty="0" smtClean="0"/>
              <a:t>　さようなら</a:t>
            </a:r>
            <a:r>
              <a:rPr lang="en-US" altLang="ja-JP" dirty="0" smtClean="0"/>
              <a:t>		</a:t>
            </a: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MS UI Gothic"/>
              </a:rPr>
              <a:t>➎</a:t>
            </a:r>
            <a:r>
              <a:rPr lang="ja-JP" altLang="en-US" dirty="0" smtClean="0"/>
              <a:t>　いってきます</a:t>
            </a:r>
            <a:endParaRPr lang="ko-KR" altLang="en-US" dirty="0"/>
          </a:p>
        </p:txBody>
      </p:sp>
      <p:sp>
        <p:nvSpPr>
          <p:cNvPr id="5" name="타원 4"/>
          <p:cNvSpPr/>
          <p:nvPr/>
        </p:nvSpPr>
        <p:spPr>
          <a:xfrm>
            <a:off x="3654946" y="4687096"/>
            <a:ext cx="367133" cy="36713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6" name="그림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604"/>
          <a:stretch/>
        </p:blipFill>
        <p:spPr>
          <a:xfrm>
            <a:off x="395536" y="2132856"/>
            <a:ext cx="2505075" cy="1797321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25" r="36146"/>
          <a:stretch/>
        </p:blipFill>
        <p:spPr>
          <a:xfrm>
            <a:off x="3294555" y="2132856"/>
            <a:ext cx="2581275" cy="1797321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537"/>
          <a:stretch/>
        </p:blipFill>
        <p:spPr>
          <a:xfrm>
            <a:off x="6269775" y="2132856"/>
            <a:ext cx="2511227" cy="1797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655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3. </a:t>
            </a:r>
            <a:r>
              <a:rPr lang="ko-KR" altLang="en-US" sz="1400" dirty="0" smtClean="0"/>
              <a:t>보기와 같이 밑줄 친 부분을 바꾸어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18" name="TextBox 17"/>
          <p:cNvSpPr txBox="1"/>
          <p:nvPr/>
        </p:nvSpPr>
        <p:spPr>
          <a:xfrm>
            <a:off x="4716016" y="3401601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く　ないです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grpSp>
        <p:nvGrpSpPr>
          <p:cNvPr id="5" name="그룹 4"/>
          <p:cNvGrpSpPr/>
          <p:nvPr/>
        </p:nvGrpSpPr>
        <p:grpSpPr>
          <a:xfrm>
            <a:off x="266378" y="1484784"/>
            <a:ext cx="8640960" cy="1249603"/>
            <a:chOff x="251520" y="1603333"/>
            <a:chExt cx="8640960" cy="1249603"/>
          </a:xfrm>
        </p:grpSpPr>
        <p:sp>
          <p:nvSpPr>
            <p:cNvPr id="3" name="모서리가 둥근 직사각형 2"/>
            <p:cNvSpPr/>
            <p:nvPr/>
          </p:nvSpPr>
          <p:spPr>
            <a:xfrm>
              <a:off x="251520" y="1969065"/>
              <a:ext cx="8640960" cy="883871"/>
            </a:xfrm>
            <a:prstGeom prst="roundRect">
              <a:avLst/>
            </a:prstGeom>
            <a:noFill/>
            <a:ln w="12700"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ja-JP" altLang="en-US" sz="2400" dirty="0">
                  <a:solidFill>
                    <a:schemeClr val="tx1"/>
                  </a:solidFill>
                </a:rPr>
                <a:t>あついです</a:t>
              </a:r>
              <a:r>
                <a:rPr lang="ja-JP" altLang="en-US" sz="2400" dirty="0" smtClean="0">
                  <a:solidFill>
                    <a:schemeClr val="tx1"/>
                  </a:solidFill>
                </a:rPr>
                <a:t>。</a:t>
              </a:r>
              <a:r>
                <a:rPr lang="ko-KR" altLang="en-US" sz="2400" dirty="0" smtClean="0">
                  <a:solidFill>
                    <a:schemeClr val="tx1"/>
                  </a:solidFill>
                </a:rPr>
                <a:t> → </a:t>
              </a:r>
              <a:r>
                <a:rPr lang="ja-JP" altLang="en-US" sz="2400" dirty="0" smtClean="0">
                  <a:solidFill>
                    <a:schemeClr val="tx1"/>
                  </a:solidFill>
                </a:rPr>
                <a:t>あつ</a:t>
              </a:r>
              <a:r>
                <a:rPr lang="ja-JP" altLang="en-US" sz="2400" u="sng" dirty="0" smtClean="0">
                  <a:solidFill>
                    <a:schemeClr val="tx1"/>
                  </a:solidFill>
                </a:rPr>
                <a:t>く　ないです</a:t>
              </a:r>
              <a:r>
                <a:rPr lang="ja-JP" altLang="en-US" sz="2400" dirty="0" smtClean="0">
                  <a:solidFill>
                    <a:schemeClr val="tx1"/>
                  </a:solidFill>
                </a:rPr>
                <a:t>。</a:t>
              </a:r>
              <a:endParaRPr lang="ko-KR" altLang="en-US" sz="2400" dirty="0">
                <a:solidFill>
                  <a:schemeClr val="tx1"/>
                </a:solidFill>
              </a:endParaRPr>
            </a:p>
          </p:txBody>
        </p:sp>
        <p:pic>
          <p:nvPicPr>
            <p:cNvPr id="4" name="그림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3568" y="1603333"/>
              <a:ext cx="772013" cy="365732"/>
            </a:xfrm>
            <a:prstGeom prst="rect">
              <a:avLst/>
            </a:prstGeom>
          </p:spPr>
        </p:pic>
      </p:grpSp>
      <p:sp>
        <p:nvSpPr>
          <p:cNvPr id="19" name="모서리가 둥근 직사각형 18"/>
          <p:cNvSpPr/>
          <p:nvPr/>
        </p:nvSpPr>
        <p:spPr>
          <a:xfrm>
            <a:off x="698426" y="2004419"/>
            <a:ext cx="1166961" cy="576064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sz="2400" dirty="0" smtClean="0">
                <a:solidFill>
                  <a:schemeClr val="tx1"/>
                </a:solidFill>
              </a:rPr>
              <a:t>あつい</a:t>
            </a:r>
            <a:endParaRPr lang="ko-KR" altLang="en-US" sz="2400" dirty="0">
              <a:solidFill>
                <a:schemeClr val="tx1"/>
              </a:solidFill>
            </a:endParaRPr>
          </a:p>
        </p:txBody>
      </p:sp>
      <p:grpSp>
        <p:nvGrpSpPr>
          <p:cNvPr id="15" name="그룹 14"/>
          <p:cNvGrpSpPr/>
          <p:nvPr/>
        </p:nvGrpSpPr>
        <p:grpSpPr>
          <a:xfrm>
            <a:off x="497564" y="3433936"/>
            <a:ext cx="8178588" cy="576064"/>
            <a:chOff x="165448" y="3433936"/>
            <a:chExt cx="8178588" cy="576064"/>
          </a:xfrm>
        </p:grpSpPr>
        <p:grpSp>
          <p:nvGrpSpPr>
            <p:cNvPr id="7" name="그룹 6"/>
            <p:cNvGrpSpPr/>
            <p:nvPr/>
          </p:nvGrpSpPr>
          <p:grpSpPr>
            <a:xfrm>
              <a:off x="698426" y="3433936"/>
              <a:ext cx="7645610" cy="576064"/>
              <a:chOff x="850826" y="4005064"/>
              <a:chExt cx="7645610" cy="576064"/>
            </a:xfrm>
          </p:grpSpPr>
          <p:sp>
            <p:nvSpPr>
              <p:cNvPr id="22" name="모서리가 둥근 직사각형 21"/>
              <p:cNvSpPr/>
              <p:nvPr/>
            </p:nvSpPr>
            <p:spPr>
              <a:xfrm>
                <a:off x="850826" y="4005064"/>
                <a:ext cx="1166961" cy="576064"/>
              </a:xfrm>
              <a:prstGeom prst="roundRect">
                <a:avLst/>
              </a:prstGeom>
              <a:noFill/>
              <a:ln w="12700">
                <a:solidFill>
                  <a:schemeClr val="bg2">
                    <a:lumMod val="25000"/>
                  </a:schemeClr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ja-JP" altLang="en-US" sz="2400" dirty="0" smtClean="0">
                    <a:solidFill>
                      <a:schemeClr val="tx1"/>
                    </a:solidFill>
                  </a:rPr>
                  <a:t>あつい</a:t>
                </a:r>
                <a:endParaRPr lang="ko-KR" altLang="en-US" sz="24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6" name="TextBox 5"/>
              <p:cNvSpPr txBox="1"/>
              <p:nvPr/>
            </p:nvSpPr>
            <p:spPr>
              <a:xfrm>
                <a:off x="2216882" y="4108430"/>
                <a:ext cx="62795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ja-JP" altLang="en-US" dirty="0" smtClean="0"/>
                  <a:t>はやい</a:t>
                </a:r>
                <a:r>
                  <a:rPr lang="ja-JP" altLang="en-US" u="sng" dirty="0" smtClean="0"/>
                  <a:t>です</a:t>
                </a:r>
                <a:r>
                  <a:rPr lang="ja-JP" altLang="en-US" dirty="0" smtClean="0"/>
                  <a:t>。</a:t>
                </a:r>
                <a:r>
                  <a:rPr lang="ko-KR" altLang="en-US" dirty="0"/>
                  <a:t> → </a:t>
                </a:r>
                <a:r>
                  <a:rPr lang="ja-JP" altLang="en-US" dirty="0" smtClean="0"/>
                  <a:t>はや</a:t>
                </a:r>
                <a:r>
                  <a:rPr lang="ja-JP" altLang="en-US" u="sng" dirty="0" smtClean="0"/>
                  <a:t>　　　　　　　　　　　　　　</a:t>
                </a:r>
                <a:r>
                  <a:rPr lang="ja-JP" altLang="en-US" dirty="0" smtClean="0"/>
                  <a:t>。</a:t>
                </a:r>
                <a:endParaRPr lang="ko-KR" altLang="en-US" dirty="0"/>
              </a:p>
            </p:txBody>
          </p:sp>
        </p:grpSp>
        <p:sp>
          <p:nvSpPr>
            <p:cNvPr id="9" name="TextBox 8"/>
            <p:cNvSpPr txBox="1"/>
            <p:nvPr/>
          </p:nvSpPr>
          <p:spPr>
            <a:xfrm>
              <a:off x="165448" y="3537302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dirty="0" smtClean="0">
                  <a:solidFill>
                    <a:schemeClr val="bg2">
                      <a:lumMod val="50000"/>
                    </a:schemeClr>
                  </a:solidFill>
                  <a:latin typeface="ＭＳ Ｐゴシック"/>
                </a:rPr>
                <a:t>➊</a:t>
              </a:r>
              <a:endParaRPr lang="ko-KR" altLang="en-US" dirty="0">
                <a:solidFill>
                  <a:schemeClr val="bg2">
                    <a:lumMod val="50000"/>
                  </a:schemeClr>
                </a:solidFill>
              </a:endParaRPr>
            </a:p>
          </p:txBody>
        </p:sp>
      </p:grpSp>
      <p:grpSp>
        <p:nvGrpSpPr>
          <p:cNvPr id="16" name="그룹 15"/>
          <p:cNvGrpSpPr/>
          <p:nvPr/>
        </p:nvGrpSpPr>
        <p:grpSpPr>
          <a:xfrm>
            <a:off x="497564" y="4941168"/>
            <a:ext cx="8178588" cy="576064"/>
            <a:chOff x="165448" y="4941168"/>
            <a:chExt cx="8178588" cy="576064"/>
          </a:xfrm>
        </p:grpSpPr>
        <p:grpSp>
          <p:nvGrpSpPr>
            <p:cNvPr id="24" name="그룹 23"/>
            <p:cNvGrpSpPr/>
            <p:nvPr/>
          </p:nvGrpSpPr>
          <p:grpSpPr>
            <a:xfrm>
              <a:off x="698426" y="4941168"/>
              <a:ext cx="7645610" cy="576064"/>
              <a:chOff x="850826" y="4005064"/>
              <a:chExt cx="7645610" cy="576064"/>
            </a:xfrm>
          </p:grpSpPr>
          <p:sp>
            <p:nvSpPr>
              <p:cNvPr id="26" name="모서리가 둥근 직사각형 25"/>
              <p:cNvSpPr/>
              <p:nvPr/>
            </p:nvSpPr>
            <p:spPr>
              <a:xfrm>
                <a:off x="850826" y="4005064"/>
                <a:ext cx="1166961" cy="576064"/>
              </a:xfrm>
              <a:prstGeom prst="roundRect">
                <a:avLst/>
              </a:prstGeom>
              <a:noFill/>
              <a:ln w="12700">
                <a:solidFill>
                  <a:schemeClr val="bg2">
                    <a:lumMod val="25000"/>
                  </a:schemeClr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ja-JP" altLang="en-US" sz="2400" dirty="0">
                    <a:solidFill>
                      <a:schemeClr val="tx1"/>
                    </a:solidFill>
                  </a:rPr>
                  <a:t>たか</a:t>
                </a:r>
                <a:r>
                  <a:rPr lang="ja-JP" altLang="en-US" sz="2400" dirty="0" smtClean="0">
                    <a:solidFill>
                      <a:schemeClr val="tx1"/>
                    </a:solidFill>
                  </a:rPr>
                  <a:t>い</a:t>
                </a:r>
                <a:endParaRPr lang="ko-KR" altLang="en-US" sz="24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7" name="TextBox 26"/>
              <p:cNvSpPr txBox="1"/>
              <p:nvPr/>
            </p:nvSpPr>
            <p:spPr>
              <a:xfrm>
                <a:off x="2216882" y="4108430"/>
                <a:ext cx="62795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ja-JP" altLang="en-US" u="sng" dirty="0" smtClean="0"/>
                  <a:t>　　　　　　　　　　　</a:t>
                </a:r>
                <a:r>
                  <a:rPr lang="ja-JP" altLang="en-US" dirty="0" smtClean="0"/>
                  <a:t>です。</a:t>
                </a:r>
                <a:r>
                  <a:rPr lang="ko-KR" altLang="en-US" dirty="0"/>
                  <a:t> → </a:t>
                </a:r>
                <a:r>
                  <a:rPr lang="ja-JP" altLang="en-US" dirty="0"/>
                  <a:t>たか</a:t>
                </a:r>
                <a:r>
                  <a:rPr lang="ja-JP" altLang="en-US" dirty="0" smtClean="0"/>
                  <a:t>く　ないです。</a:t>
                </a:r>
                <a:endParaRPr lang="ko-KR" altLang="en-US" dirty="0"/>
              </a:p>
            </p:txBody>
          </p:sp>
        </p:grpSp>
        <p:sp>
          <p:nvSpPr>
            <p:cNvPr id="28" name="TextBox 27"/>
            <p:cNvSpPr txBox="1"/>
            <p:nvPr/>
          </p:nvSpPr>
          <p:spPr>
            <a:xfrm>
              <a:off x="165448" y="5044534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dirty="0" smtClean="0">
                  <a:solidFill>
                    <a:schemeClr val="bg2">
                      <a:lumMod val="50000"/>
                    </a:schemeClr>
                  </a:solidFill>
                  <a:latin typeface="ＭＳ Ｐゴシック"/>
                </a:rPr>
                <a:t>➋</a:t>
              </a:r>
              <a:endParaRPr lang="ko-KR" altLang="en-US" dirty="0">
                <a:solidFill>
                  <a:schemeClr val="bg2">
                    <a:lumMod val="50000"/>
                  </a:schemeClr>
                </a:solidFill>
              </a:endParaRPr>
            </a:p>
          </p:txBody>
        </p:sp>
      </p:grpSp>
      <p:sp>
        <p:nvSpPr>
          <p:cNvPr id="31" name="TextBox 30"/>
          <p:cNvSpPr txBox="1"/>
          <p:nvPr/>
        </p:nvSpPr>
        <p:spPr>
          <a:xfrm>
            <a:off x="2788940" y="4941168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たかい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260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1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직사각형 2"/>
          <p:cNvSpPr/>
          <p:nvPr/>
        </p:nvSpPr>
        <p:spPr>
          <a:xfrm>
            <a:off x="88454" y="942628"/>
            <a:ext cx="9001000" cy="29084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3200" b="1" dirty="0" smtClean="0"/>
              <a:t>오리가미</a:t>
            </a:r>
            <a:r>
              <a:rPr lang="en-US" altLang="ko-KR" sz="3200" b="1" dirty="0" smtClean="0"/>
              <a:t>(</a:t>
            </a:r>
            <a:r>
              <a:rPr lang="ja-JP" altLang="en-US" sz="3200" b="1" dirty="0" smtClean="0"/>
              <a:t>おりがみ</a:t>
            </a:r>
            <a:r>
              <a:rPr lang="en-US" altLang="ja-JP" sz="3200" b="1" dirty="0" smtClean="0"/>
              <a:t>)</a:t>
            </a:r>
          </a:p>
          <a:p>
            <a:pPr>
              <a:lnSpc>
                <a:spcPct val="150000"/>
              </a:lnSpc>
            </a:pPr>
            <a:endParaRPr lang="en-US" altLang="ko-KR" dirty="0" smtClean="0"/>
          </a:p>
          <a:p>
            <a:pPr>
              <a:lnSpc>
                <a:spcPct val="150000"/>
              </a:lnSpc>
            </a:pPr>
            <a:r>
              <a:rPr lang="ko-KR" altLang="en-US" dirty="0" smtClean="0"/>
              <a:t>일본 전통 옷인 </a:t>
            </a:r>
            <a:r>
              <a:rPr lang="ko-KR" altLang="en-US" dirty="0" err="1" smtClean="0"/>
              <a:t>유카타를</a:t>
            </a:r>
            <a:r>
              <a:rPr lang="ko-KR" altLang="en-US" dirty="0" smtClean="0"/>
              <a:t> 접어 봅시다</a:t>
            </a:r>
            <a:r>
              <a:rPr lang="en-US" altLang="ko-KR" dirty="0" smtClean="0"/>
              <a:t>.</a:t>
            </a:r>
          </a:p>
          <a:p>
            <a:pPr>
              <a:lnSpc>
                <a:spcPct val="150000"/>
              </a:lnSpc>
            </a:pPr>
            <a:endParaRPr lang="en-US" altLang="ko-KR" dirty="0"/>
          </a:p>
          <a:p>
            <a:pPr>
              <a:lnSpc>
                <a:spcPct val="150000"/>
              </a:lnSpc>
            </a:pPr>
            <a:r>
              <a:rPr lang="en-US" altLang="ko-KR" dirty="0" smtClean="0"/>
              <a:t>&lt;</a:t>
            </a:r>
            <a:r>
              <a:rPr lang="ko-KR" altLang="en-US" dirty="0" smtClean="0"/>
              <a:t>준비</a:t>
            </a:r>
            <a:r>
              <a:rPr lang="ko-KR" altLang="en-US" dirty="0"/>
              <a:t>물</a:t>
            </a:r>
            <a:r>
              <a:rPr lang="en-US" altLang="ko-KR" dirty="0" smtClean="0"/>
              <a:t>&gt;</a:t>
            </a:r>
          </a:p>
          <a:p>
            <a:pPr>
              <a:lnSpc>
                <a:spcPct val="150000"/>
              </a:lnSpc>
            </a:pPr>
            <a:r>
              <a:rPr lang="ko-KR" altLang="en-US" dirty="0" smtClean="0"/>
              <a:t>가위</a:t>
            </a:r>
            <a:r>
              <a:rPr lang="en-US" altLang="ko-KR" dirty="0" smtClean="0"/>
              <a:t>, </a:t>
            </a:r>
            <a:r>
              <a:rPr lang="ko-KR" altLang="en-US" dirty="0" smtClean="0"/>
              <a:t>풀</a:t>
            </a:r>
            <a:r>
              <a:rPr lang="en-US" altLang="ko-KR" dirty="0" smtClean="0"/>
              <a:t>, </a:t>
            </a:r>
            <a:r>
              <a:rPr lang="ko-KR" altLang="en-US" dirty="0" smtClean="0"/>
              <a:t>색종이</a:t>
            </a:r>
            <a:r>
              <a:rPr lang="en-US" altLang="ko-KR" dirty="0" smtClean="0"/>
              <a:t>(</a:t>
            </a:r>
            <a:r>
              <a:rPr lang="ko-KR" altLang="en-US" dirty="0" smtClean="0"/>
              <a:t>활동 자료 </a:t>
            </a:r>
            <a:r>
              <a:rPr lang="en-US" altLang="ko-KR" dirty="0" smtClean="0"/>
              <a:t>187</a:t>
            </a:r>
            <a:r>
              <a:rPr lang="ko-KR" altLang="en-US" dirty="0" smtClean="0"/>
              <a:t>쪽</a:t>
            </a:r>
            <a:r>
              <a:rPr lang="en-US" altLang="ko-KR" dirty="0" smtClean="0"/>
              <a:t>)</a:t>
            </a:r>
            <a:endParaRPr lang="ko-KR" altLang="en-US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872523"/>
            <a:ext cx="5381550" cy="3775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22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istrator\Desktop\캡처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636" y="0"/>
            <a:ext cx="651472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456606" y="1691516"/>
            <a:ext cx="14401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 smtClean="0"/>
              <a:t>점선대로 접는다</a:t>
            </a:r>
            <a:r>
              <a:rPr lang="en-US" altLang="ko-KR" sz="1000" dirty="0" smtClean="0"/>
              <a:t>.</a:t>
            </a:r>
            <a:endParaRPr lang="ko-KR" altLang="en-US" sz="1000" dirty="0"/>
          </a:p>
        </p:txBody>
      </p:sp>
      <p:sp>
        <p:nvSpPr>
          <p:cNvPr id="6" name="TextBox 5"/>
          <p:cNvSpPr txBox="1"/>
          <p:nvPr/>
        </p:nvSpPr>
        <p:spPr>
          <a:xfrm>
            <a:off x="3366914" y="1691515"/>
            <a:ext cx="14401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 smtClean="0"/>
              <a:t>점선대로 접는다</a:t>
            </a:r>
            <a:r>
              <a:rPr lang="en-US" altLang="ko-KR" sz="1000" dirty="0" smtClean="0"/>
              <a:t>.</a:t>
            </a:r>
            <a:endParaRPr lang="ko-KR" altLang="en-US" sz="1000" dirty="0"/>
          </a:p>
        </p:txBody>
      </p:sp>
      <p:sp>
        <p:nvSpPr>
          <p:cNvPr id="7" name="TextBox 6"/>
          <p:cNvSpPr txBox="1"/>
          <p:nvPr/>
        </p:nvSpPr>
        <p:spPr>
          <a:xfrm>
            <a:off x="5076056" y="1691514"/>
            <a:ext cx="14401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 smtClean="0">
                <a:latin typeface="맑은 고딕"/>
                <a:ea typeface="맑은 고딕"/>
              </a:rPr>
              <a:t>① 지점까지 접는다</a:t>
            </a:r>
            <a:r>
              <a:rPr lang="en-US" altLang="ko-KR" sz="1000" dirty="0" smtClean="0">
                <a:latin typeface="맑은 고딕"/>
                <a:ea typeface="맑은 고딕"/>
              </a:rPr>
              <a:t>.</a:t>
            </a:r>
            <a:endParaRPr lang="ko-KR" altLang="en-US" sz="1000" dirty="0"/>
          </a:p>
        </p:txBody>
      </p:sp>
      <p:sp>
        <p:nvSpPr>
          <p:cNvPr id="8" name="TextBox 7"/>
          <p:cNvSpPr txBox="1"/>
          <p:nvPr/>
        </p:nvSpPr>
        <p:spPr>
          <a:xfrm>
            <a:off x="6516217" y="1691513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 smtClean="0"/>
              <a:t>남은 부분의 </a:t>
            </a:r>
            <a:r>
              <a:rPr lang="en-US" altLang="ko-KR" sz="1000" dirty="0" smtClean="0"/>
              <a:t>2/3</a:t>
            </a:r>
            <a:r>
              <a:rPr lang="ko-KR" altLang="en-US" sz="1000" dirty="0" smtClean="0"/>
              <a:t>지점을 안쪽으로 접고</a:t>
            </a:r>
            <a:r>
              <a:rPr lang="en-US" altLang="ko-KR" sz="1000" dirty="0" smtClean="0"/>
              <a:t>, </a:t>
            </a:r>
            <a:r>
              <a:rPr lang="ko-KR" altLang="en-US" sz="1000" dirty="0" smtClean="0"/>
              <a:t>반대편도 똑같이 접는다</a:t>
            </a:r>
            <a:r>
              <a:rPr lang="en-US" altLang="ko-KR" sz="1000" dirty="0" smtClean="0"/>
              <a:t>.</a:t>
            </a:r>
            <a:endParaRPr lang="ko-KR" altLang="en-US" sz="1000" dirty="0"/>
          </a:p>
        </p:txBody>
      </p:sp>
      <p:sp>
        <p:nvSpPr>
          <p:cNvPr id="9" name="TextBox 8"/>
          <p:cNvSpPr txBox="1"/>
          <p:nvPr/>
        </p:nvSpPr>
        <p:spPr>
          <a:xfrm>
            <a:off x="1547665" y="4149083"/>
            <a:ext cx="7920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/>
              <a:t>펼</a:t>
            </a:r>
            <a:r>
              <a:rPr lang="ko-KR" altLang="en-US" sz="1000" dirty="0" smtClean="0"/>
              <a:t>친다</a:t>
            </a:r>
            <a:endParaRPr lang="ko-KR" altLang="en-US" sz="1000" dirty="0"/>
          </a:p>
        </p:txBody>
      </p:sp>
      <p:sp>
        <p:nvSpPr>
          <p:cNvPr id="10" name="TextBox 9"/>
          <p:cNvSpPr txBox="1"/>
          <p:nvPr/>
        </p:nvSpPr>
        <p:spPr>
          <a:xfrm>
            <a:off x="2871242" y="4149082"/>
            <a:ext cx="134071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 smtClean="0"/>
              <a:t>점선대로 접는다</a:t>
            </a:r>
            <a:r>
              <a:rPr lang="en-US" altLang="ko-KR" sz="1000" dirty="0" smtClean="0"/>
              <a:t>.</a:t>
            </a:r>
            <a:endParaRPr lang="ko-KR" altLang="en-US" sz="1000" dirty="0"/>
          </a:p>
        </p:txBody>
      </p:sp>
      <p:sp>
        <p:nvSpPr>
          <p:cNvPr id="11" name="TextBox 10"/>
          <p:cNvSpPr txBox="1"/>
          <p:nvPr/>
        </p:nvSpPr>
        <p:spPr>
          <a:xfrm>
            <a:off x="4571999" y="4149081"/>
            <a:ext cx="12961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 smtClean="0"/>
              <a:t>점선대로 접는다</a:t>
            </a:r>
            <a:r>
              <a:rPr lang="en-US" altLang="ko-KR" sz="1000" dirty="0" smtClean="0"/>
              <a:t>.</a:t>
            </a:r>
            <a:endParaRPr lang="ko-KR" altLang="en-US" sz="1000" dirty="0"/>
          </a:p>
        </p:txBody>
      </p:sp>
      <p:sp>
        <p:nvSpPr>
          <p:cNvPr id="12" name="TextBox 11"/>
          <p:cNvSpPr txBox="1"/>
          <p:nvPr/>
        </p:nvSpPr>
        <p:spPr>
          <a:xfrm>
            <a:off x="6194276" y="4149080"/>
            <a:ext cx="11521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 smtClean="0"/>
              <a:t>점선대로 접는다</a:t>
            </a:r>
            <a:r>
              <a:rPr lang="en-US" altLang="ko-KR" sz="1000" dirty="0" smtClean="0"/>
              <a:t>.</a:t>
            </a:r>
            <a:endParaRPr lang="ko-KR" altLang="en-US" sz="1000" dirty="0"/>
          </a:p>
        </p:txBody>
      </p:sp>
      <p:sp>
        <p:nvSpPr>
          <p:cNvPr id="13" name="TextBox 12"/>
          <p:cNvSpPr txBox="1"/>
          <p:nvPr/>
        </p:nvSpPr>
        <p:spPr>
          <a:xfrm>
            <a:off x="1501528" y="6481914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 smtClean="0"/>
              <a:t>점선대로 접는다</a:t>
            </a:r>
            <a:r>
              <a:rPr lang="en-US" altLang="ko-KR" sz="1000" dirty="0" smtClean="0"/>
              <a:t>.</a:t>
            </a:r>
            <a:endParaRPr lang="ko-KR" altLang="en-US" sz="1000" dirty="0"/>
          </a:p>
        </p:txBody>
      </p:sp>
      <p:sp>
        <p:nvSpPr>
          <p:cNvPr id="14" name="TextBox 13"/>
          <p:cNvSpPr txBox="1"/>
          <p:nvPr/>
        </p:nvSpPr>
        <p:spPr>
          <a:xfrm>
            <a:off x="2825105" y="6481913"/>
            <a:ext cx="716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 smtClean="0"/>
              <a:t>점선대로 접는다</a:t>
            </a:r>
            <a:r>
              <a:rPr lang="en-US" altLang="ko-KR" sz="1000" dirty="0" smtClean="0"/>
              <a:t>.</a:t>
            </a:r>
            <a:endParaRPr lang="ko-KR" altLang="en-US" sz="1000" dirty="0"/>
          </a:p>
        </p:txBody>
      </p:sp>
      <p:sp>
        <p:nvSpPr>
          <p:cNvPr id="15" name="TextBox 14"/>
          <p:cNvSpPr txBox="1"/>
          <p:nvPr/>
        </p:nvSpPr>
        <p:spPr>
          <a:xfrm>
            <a:off x="3923928" y="6481912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 smtClean="0"/>
              <a:t>점선대로 뒤로 접어 넘긴다</a:t>
            </a:r>
            <a:r>
              <a:rPr lang="en-US" altLang="ko-KR" sz="1000" dirty="0" smtClean="0"/>
              <a:t>.</a:t>
            </a:r>
            <a:endParaRPr lang="ko-KR" altLang="en-US" sz="1000" dirty="0"/>
          </a:p>
        </p:txBody>
      </p:sp>
      <p:sp>
        <p:nvSpPr>
          <p:cNvPr id="16" name="TextBox 15"/>
          <p:cNvSpPr txBox="1"/>
          <p:nvPr/>
        </p:nvSpPr>
        <p:spPr>
          <a:xfrm>
            <a:off x="7452320" y="6281859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 smtClean="0"/>
              <a:t>종이를 잘라 </a:t>
            </a:r>
            <a:r>
              <a:rPr lang="ko-KR" altLang="en-US" sz="1000" dirty="0" err="1" smtClean="0"/>
              <a:t>오비를</a:t>
            </a:r>
            <a:r>
              <a:rPr lang="ko-KR" altLang="en-US" sz="1000" dirty="0" smtClean="0"/>
              <a:t> 만들어 붙이면 완성</a:t>
            </a:r>
            <a:r>
              <a:rPr lang="en-US" altLang="ko-KR" sz="1000" dirty="0" smtClean="0"/>
              <a:t>!</a:t>
            </a:r>
            <a:endParaRPr lang="ko-KR" altLang="en-US" sz="1000" dirty="0"/>
          </a:p>
        </p:txBody>
      </p:sp>
      <p:sp>
        <p:nvSpPr>
          <p:cNvPr id="17" name="TextBox 16"/>
          <p:cNvSpPr txBox="1"/>
          <p:nvPr/>
        </p:nvSpPr>
        <p:spPr>
          <a:xfrm>
            <a:off x="5004048" y="6481912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 smtClean="0"/>
              <a:t>점선대로 뒤로 접어 넘긴다</a:t>
            </a:r>
            <a:r>
              <a:rPr lang="en-US" altLang="ko-KR" sz="1000" dirty="0" smtClean="0"/>
              <a:t>.</a:t>
            </a:r>
            <a:endParaRPr lang="ko-KR" altLang="en-US" sz="1000" dirty="0"/>
          </a:p>
        </p:txBody>
      </p:sp>
    </p:spTree>
    <p:extLst>
      <p:ext uri="{BB962C8B-B14F-4D97-AF65-F5344CB8AC3E}">
        <p14:creationId xmlns:p14="http://schemas.microsoft.com/office/powerpoint/2010/main" val="423492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800</TotalTime>
  <Words>1022</Words>
  <Application>Microsoft Office PowerPoint</Application>
  <PresentationFormat>화면 슬라이드 쇼(4:3)</PresentationFormat>
  <Paragraphs>454</Paragraphs>
  <Slides>43</Slides>
  <Notes>0</Notes>
  <HiddenSlides>0</HiddenSlides>
  <MMClips>37</MMClips>
  <ScaleCrop>false</ScaleCrop>
  <HeadingPairs>
    <vt:vector size="4" baseType="variant">
      <vt:variant>
        <vt:lpstr>테마</vt:lpstr>
      </vt:variant>
      <vt:variant>
        <vt:i4>1</vt:i4>
      </vt:variant>
      <vt:variant>
        <vt:lpstr>슬라이드 제목</vt:lpstr>
      </vt:variant>
      <vt:variant>
        <vt:i4>43</vt:i4>
      </vt:variant>
    </vt:vector>
  </HeadingPairs>
  <TitlesOfParts>
    <vt:vector size="44" baseType="lpstr"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Windows 사용자</dc:creator>
  <cp:lastModifiedBy>Windows 사용자</cp:lastModifiedBy>
  <cp:revision>165</cp:revision>
  <dcterms:created xsi:type="dcterms:W3CDTF">2017-11-16T00:40:10Z</dcterms:created>
  <dcterms:modified xsi:type="dcterms:W3CDTF">2018-02-06T04:26:32Z</dcterms:modified>
</cp:coreProperties>
</file>