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8"/>
  </p:notesMasterIdLst>
  <p:sldIdLst>
    <p:sldId id="256" r:id="rId2"/>
    <p:sldId id="257" r:id="rId3"/>
    <p:sldId id="258" r:id="rId4"/>
    <p:sldId id="341" r:id="rId5"/>
    <p:sldId id="259" r:id="rId6"/>
    <p:sldId id="316" r:id="rId7"/>
    <p:sldId id="342" r:id="rId8"/>
    <p:sldId id="262" r:id="rId9"/>
    <p:sldId id="317" r:id="rId10"/>
    <p:sldId id="318" r:id="rId11"/>
    <p:sldId id="319" r:id="rId12"/>
    <p:sldId id="290" r:id="rId13"/>
    <p:sldId id="305" r:id="rId14"/>
    <p:sldId id="343" r:id="rId15"/>
    <p:sldId id="306" r:id="rId16"/>
    <p:sldId id="320" r:id="rId17"/>
    <p:sldId id="344" r:id="rId18"/>
    <p:sldId id="269" r:id="rId19"/>
    <p:sldId id="321" r:id="rId20"/>
    <p:sldId id="322" r:id="rId21"/>
    <p:sldId id="345" r:id="rId22"/>
    <p:sldId id="274" r:id="rId23"/>
    <p:sldId id="323" r:id="rId24"/>
    <p:sldId id="324" r:id="rId25"/>
    <p:sldId id="325" r:id="rId26"/>
    <p:sldId id="326" r:id="rId27"/>
    <p:sldId id="327" r:id="rId28"/>
    <p:sldId id="346" r:id="rId29"/>
    <p:sldId id="276" r:id="rId30"/>
    <p:sldId id="328" r:id="rId31"/>
    <p:sldId id="298" r:id="rId32"/>
    <p:sldId id="278" r:id="rId33"/>
    <p:sldId id="313" r:id="rId34"/>
    <p:sldId id="280" r:id="rId35"/>
    <p:sldId id="314" r:id="rId36"/>
    <p:sldId id="282" r:id="rId37"/>
    <p:sldId id="283" r:id="rId38"/>
    <p:sldId id="329" r:id="rId39"/>
    <p:sldId id="330" r:id="rId40"/>
    <p:sldId id="331" r:id="rId41"/>
    <p:sldId id="332" r:id="rId42"/>
    <p:sldId id="333" r:id="rId43"/>
    <p:sldId id="334" r:id="rId44"/>
    <p:sldId id="335" r:id="rId45"/>
    <p:sldId id="336" r:id="rId46"/>
    <p:sldId id="284" r:id="rId47"/>
    <p:sldId id="285" r:id="rId48"/>
    <p:sldId id="286" r:id="rId49"/>
    <p:sldId id="287" r:id="rId50"/>
    <p:sldId id="288" r:id="rId51"/>
    <p:sldId id="347" r:id="rId52"/>
    <p:sldId id="289" r:id="rId53"/>
    <p:sldId id="337" r:id="rId54"/>
    <p:sldId id="338" r:id="rId55"/>
    <p:sldId id="339" r:id="rId56"/>
    <p:sldId id="340" r:id="rId57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B1A2"/>
    <a:srgbClr val="FDF8BD"/>
    <a:srgbClr val="CBB999"/>
    <a:srgbClr val="51CBBC"/>
    <a:srgbClr val="36B4A5"/>
    <a:srgbClr val="EFF7A3"/>
    <a:srgbClr val="1FA5E1"/>
    <a:srgbClr val="1AC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보통 스타일 2 - 강조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70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31BF5-E87C-42A7-A3E3-43E9E1BCEEDB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AD797-DDB0-4F93-8277-B1E9E50A183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65731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 smtClean="0"/>
              <a:t>마스터 부제목 스타일 편집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83709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425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9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497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85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357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23601" r="6322" b="20837"/>
          <a:stretch/>
        </p:blipFill>
        <p:spPr>
          <a:xfrm>
            <a:off x="0" y="0"/>
            <a:ext cx="2417859" cy="160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8862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601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782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9127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72902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5199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73456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3" Type="http://schemas.microsoft.com/office/2007/relationships/media" Target="../media/media2.mp3"/><Relationship Id="rId7" Type="http://schemas.microsoft.com/office/2007/relationships/media" Target="../media/media4.mp3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openxmlformats.org/officeDocument/2006/relationships/image" Target="../media/image11.png"/><Relationship Id="rId5" Type="http://schemas.microsoft.com/office/2007/relationships/media" Target="../media/media3.mp3"/><Relationship Id="rId10" Type="http://schemas.openxmlformats.org/officeDocument/2006/relationships/image" Target="../media/image10.JPG"/><Relationship Id="rId4" Type="http://schemas.openxmlformats.org/officeDocument/2006/relationships/audio" Target="../media/media2.mp3"/><Relationship Id="rId9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8.mp3"/><Relationship Id="rId3" Type="http://schemas.microsoft.com/office/2007/relationships/media" Target="../media/media6.mp3"/><Relationship Id="rId7" Type="http://schemas.microsoft.com/office/2007/relationships/media" Target="../media/media8.mp3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audio" Target="../media/media7.mp3"/><Relationship Id="rId11" Type="http://schemas.openxmlformats.org/officeDocument/2006/relationships/image" Target="../media/image11.png"/><Relationship Id="rId5" Type="http://schemas.microsoft.com/office/2007/relationships/media" Target="../media/media7.mp3"/><Relationship Id="rId10" Type="http://schemas.openxmlformats.org/officeDocument/2006/relationships/image" Target="../media/image12.JPG"/><Relationship Id="rId4" Type="http://schemas.openxmlformats.org/officeDocument/2006/relationships/audio" Target="../media/media6.mp3"/><Relationship Id="rId9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11.png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p3"/><Relationship Id="rId3" Type="http://schemas.microsoft.com/office/2007/relationships/media" Target="../media/media11.mp3"/><Relationship Id="rId7" Type="http://schemas.microsoft.com/office/2007/relationships/media" Target="../media/media13.mp3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audio" Target="../media/media12.mp3"/><Relationship Id="rId11" Type="http://schemas.openxmlformats.org/officeDocument/2006/relationships/image" Target="../media/image11.png"/><Relationship Id="rId5" Type="http://schemas.microsoft.com/office/2007/relationships/media" Target="../media/media12.mp3"/><Relationship Id="rId10" Type="http://schemas.openxmlformats.org/officeDocument/2006/relationships/image" Target="../media/image14.JPG"/><Relationship Id="rId4" Type="http://schemas.openxmlformats.org/officeDocument/2006/relationships/audio" Target="../media/media11.mp3"/><Relationship Id="rId9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5" Type="http://schemas.openxmlformats.org/officeDocument/2006/relationships/image" Target="../media/image11.png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5" Type="http://schemas.openxmlformats.org/officeDocument/2006/relationships/image" Target="../media/image11.png"/><Relationship Id="rId4" Type="http://schemas.openxmlformats.org/officeDocument/2006/relationships/image" Target="../media/image1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5" Type="http://schemas.openxmlformats.org/officeDocument/2006/relationships/image" Target="../media/image11.png"/><Relationship Id="rId4" Type="http://schemas.openxmlformats.org/officeDocument/2006/relationships/image" Target="../media/image1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5" Type="http://schemas.openxmlformats.org/officeDocument/2006/relationships/image" Target="../media/image11.png"/><Relationship Id="rId4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microsoft.com/office/2007/relationships/media" Target="../media/media19.mp3"/><Relationship Id="rId7" Type="http://schemas.openxmlformats.org/officeDocument/2006/relationships/image" Target="../media/image18.JPG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6" Type="http://schemas.openxmlformats.org/officeDocument/2006/relationships/image" Target="../media/image17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9.mp3"/><Relationship Id="rId9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media" Target="../media/media21.mp3"/><Relationship Id="rId7" Type="http://schemas.openxmlformats.org/officeDocument/2006/relationships/image" Target="../media/image21.jpg"/><Relationship Id="rId2" Type="http://schemas.openxmlformats.org/officeDocument/2006/relationships/audio" Target="../media/media20.mp3"/><Relationship Id="rId1" Type="http://schemas.microsoft.com/office/2007/relationships/media" Target="../media/media20.mp3"/><Relationship Id="rId6" Type="http://schemas.openxmlformats.org/officeDocument/2006/relationships/image" Target="../media/image20.jpe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21.mp3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microsoft.com/office/2007/relationships/media" Target="../media/media23.wav"/><Relationship Id="rId7" Type="http://schemas.openxmlformats.org/officeDocument/2006/relationships/image" Target="../media/image22.JPG"/><Relationship Id="rId2" Type="http://schemas.openxmlformats.org/officeDocument/2006/relationships/audio" Target="../media/media22.wav"/><Relationship Id="rId1" Type="http://schemas.microsoft.com/office/2007/relationships/media" Target="../media/media22.wav"/><Relationship Id="rId6" Type="http://schemas.openxmlformats.org/officeDocument/2006/relationships/image" Target="../media/image17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23.wav"/><Relationship Id="rId9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media" Target="../media/media25.wav"/><Relationship Id="rId7" Type="http://schemas.openxmlformats.org/officeDocument/2006/relationships/image" Target="../media/image25.JPG"/><Relationship Id="rId2" Type="http://schemas.openxmlformats.org/officeDocument/2006/relationships/audio" Target="../media/media24.wav"/><Relationship Id="rId1" Type="http://schemas.microsoft.com/office/2007/relationships/media" Target="../media/media24.wav"/><Relationship Id="rId6" Type="http://schemas.openxmlformats.org/officeDocument/2006/relationships/image" Target="../media/image24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25.wav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microsoft.com/office/2007/relationships/media" Target="../media/media27.mp3"/><Relationship Id="rId7" Type="http://schemas.openxmlformats.org/officeDocument/2006/relationships/slideLayout" Target="../slideLayouts/slideLayout4.xml"/><Relationship Id="rId2" Type="http://schemas.openxmlformats.org/officeDocument/2006/relationships/audio" Target="../media/media26.mp3"/><Relationship Id="rId1" Type="http://schemas.microsoft.com/office/2007/relationships/media" Target="../media/media26.mp3"/><Relationship Id="rId6" Type="http://schemas.openxmlformats.org/officeDocument/2006/relationships/audio" Target="../media/media28.mp3"/><Relationship Id="rId5" Type="http://schemas.microsoft.com/office/2007/relationships/media" Target="../media/media28.mp3"/><Relationship Id="rId4" Type="http://schemas.openxmlformats.org/officeDocument/2006/relationships/audio" Target="../media/media27.mp3"/><Relationship Id="rId9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media32.mp3"/><Relationship Id="rId13" Type="http://schemas.openxmlformats.org/officeDocument/2006/relationships/image" Target="../media/image11.png"/><Relationship Id="rId3" Type="http://schemas.microsoft.com/office/2007/relationships/media" Target="../media/media30.mp3"/><Relationship Id="rId7" Type="http://schemas.microsoft.com/office/2007/relationships/media" Target="../media/media32.mp3"/><Relationship Id="rId12" Type="http://schemas.openxmlformats.org/officeDocument/2006/relationships/image" Target="../media/image26.jpg"/><Relationship Id="rId2" Type="http://schemas.openxmlformats.org/officeDocument/2006/relationships/audio" Target="../media/media29.mp3"/><Relationship Id="rId1" Type="http://schemas.microsoft.com/office/2007/relationships/media" Target="../media/media29.mp3"/><Relationship Id="rId6" Type="http://schemas.openxmlformats.org/officeDocument/2006/relationships/audio" Target="../media/media31.mp3"/><Relationship Id="rId11" Type="http://schemas.openxmlformats.org/officeDocument/2006/relationships/slideLayout" Target="../slideLayouts/slideLayout4.xml"/><Relationship Id="rId5" Type="http://schemas.microsoft.com/office/2007/relationships/media" Target="../media/media31.mp3"/><Relationship Id="rId10" Type="http://schemas.openxmlformats.org/officeDocument/2006/relationships/audio" Target="../media/media33.mp3"/><Relationship Id="rId4" Type="http://schemas.openxmlformats.org/officeDocument/2006/relationships/audio" Target="../media/media30.mp3"/><Relationship Id="rId9" Type="http://schemas.microsoft.com/office/2007/relationships/media" Target="../media/media33.mp3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media37.mp3"/><Relationship Id="rId3" Type="http://schemas.microsoft.com/office/2007/relationships/media" Target="../media/media35.mp3"/><Relationship Id="rId7" Type="http://schemas.microsoft.com/office/2007/relationships/media" Target="../media/media37.mp3"/><Relationship Id="rId2" Type="http://schemas.openxmlformats.org/officeDocument/2006/relationships/audio" Target="../media/media34.mp3"/><Relationship Id="rId1" Type="http://schemas.microsoft.com/office/2007/relationships/media" Target="../media/media34.mp3"/><Relationship Id="rId6" Type="http://schemas.openxmlformats.org/officeDocument/2006/relationships/audio" Target="../media/media36.mp3"/><Relationship Id="rId11" Type="http://schemas.openxmlformats.org/officeDocument/2006/relationships/image" Target="../media/image11.png"/><Relationship Id="rId5" Type="http://schemas.microsoft.com/office/2007/relationships/media" Target="../media/media36.mp3"/><Relationship Id="rId10" Type="http://schemas.openxmlformats.org/officeDocument/2006/relationships/image" Target="../media/image26.jpg"/><Relationship Id="rId4" Type="http://schemas.openxmlformats.org/officeDocument/2006/relationships/audio" Target="../media/media35.mp3"/><Relationship Id="rId9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8.wav"/><Relationship Id="rId1" Type="http://schemas.microsoft.com/office/2007/relationships/media" Target="../media/media38.wav"/><Relationship Id="rId6" Type="http://schemas.openxmlformats.org/officeDocument/2006/relationships/image" Target="../media/image11.png"/><Relationship Id="rId5" Type="http://schemas.openxmlformats.org/officeDocument/2006/relationships/image" Target="../media/image27.JPG"/><Relationship Id="rId4" Type="http://schemas.openxmlformats.org/officeDocument/2006/relationships/image" Target="../media/image17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9.wav"/><Relationship Id="rId1" Type="http://schemas.microsoft.com/office/2007/relationships/media" Target="../media/media39.wav"/><Relationship Id="rId5" Type="http://schemas.openxmlformats.org/officeDocument/2006/relationships/image" Target="../media/image11.png"/><Relationship Id="rId4" Type="http://schemas.openxmlformats.org/officeDocument/2006/relationships/image" Target="../media/image28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0.wav"/><Relationship Id="rId1" Type="http://schemas.microsoft.com/office/2007/relationships/media" Target="../media/media40.wav"/><Relationship Id="rId5" Type="http://schemas.openxmlformats.org/officeDocument/2006/relationships/image" Target="../media/image11.png"/><Relationship Id="rId4" Type="http://schemas.openxmlformats.org/officeDocument/2006/relationships/image" Target="../media/image2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1.wav"/><Relationship Id="rId1" Type="http://schemas.microsoft.com/office/2007/relationships/media" Target="../media/media41.wav"/><Relationship Id="rId6" Type="http://schemas.openxmlformats.org/officeDocument/2006/relationships/image" Target="../media/image11.png"/><Relationship Id="rId5" Type="http://schemas.openxmlformats.org/officeDocument/2006/relationships/image" Target="../media/image30.JPG"/><Relationship Id="rId4" Type="http://schemas.openxmlformats.org/officeDocument/2006/relationships/image" Target="../media/image17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2.wav"/><Relationship Id="rId1" Type="http://schemas.microsoft.com/office/2007/relationships/media" Target="../media/media42.wav"/><Relationship Id="rId5" Type="http://schemas.openxmlformats.org/officeDocument/2006/relationships/image" Target="../media/image11.png"/><Relationship Id="rId4" Type="http://schemas.openxmlformats.org/officeDocument/2006/relationships/image" Target="../media/image31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3.wav"/><Relationship Id="rId1" Type="http://schemas.microsoft.com/office/2007/relationships/media" Target="../media/media43.wav"/><Relationship Id="rId5" Type="http://schemas.openxmlformats.org/officeDocument/2006/relationships/image" Target="../media/image11.png"/><Relationship Id="rId4" Type="http://schemas.openxmlformats.org/officeDocument/2006/relationships/image" Target="../media/image32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5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G"/><Relationship Id="rId3" Type="http://schemas.openxmlformats.org/officeDocument/2006/relationships/image" Target="../media/image48.JPG"/><Relationship Id="rId7" Type="http://schemas.openxmlformats.org/officeDocument/2006/relationships/image" Target="../media/image52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1.JPG"/><Relationship Id="rId11" Type="http://schemas.openxmlformats.org/officeDocument/2006/relationships/image" Target="../media/image56.JPG"/><Relationship Id="rId5" Type="http://schemas.openxmlformats.org/officeDocument/2006/relationships/image" Target="../media/image50.JPG"/><Relationship Id="rId10" Type="http://schemas.openxmlformats.org/officeDocument/2006/relationships/image" Target="../media/image55.JPG"/><Relationship Id="rId4" Type="http://schemas.openxmlformats.org/officeDocument/2006/relationships/image" Target="../media/image49.JPG"/><Relationship Id="rId9" Type="http://schemas.openxmlformats.org/officeDocument/2006/relationships/image" Target="../media/image54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jp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74.jpg"/><Relationship Id="rId2" Type="http://schemas.openxmlformats.org/officeDocument/2006/relationships/audio" Target="../media/media44.mp3"/><Relationship Id="rId1" Type="http://schemas.microsoft.com/office/2007/relationships/media" Target="../media/media44.mp3"/><Relationship Id="rId6" Type="http://schemas.openxmlformats.org/officeDocument/2006/relationships/image" Target="../media/image73.jpg"/><Relationship Id="rId5" Type="http://schemas.openxmlformats.org/officeDocument/2006/relationships/image" Target="../media/image72.jpg"/><Relationship Id="rId10" Type="http://schemas.openxmlformats.org/officeDocument/2006/relationships/image" Target="../media/image11.png"/><Relationship Id="rId4" Type="http://schemas.openxmlformats.org/officeDocument/2006/relationships/image" Target="../media/image71.jpg"/><Relationship Id="rId9" Type="http://schemas.openxmlformats.org/officeDocument/2006/relationships/image" Target="../media/image76.jp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8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jpeg"/><Relationship Id="rId3" Type="http://schemas.openxmlformats.org/officeDocument/2006/relationships/image" Target="../media/image79.JPG"/><Relationship Id="rId7" Type="http://schemas.openxmlformats.org/officeDocument/2006/relationships/image" Target="../media/image83.jpeg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2.jpeg"/><Relationship Id="rId5" Type="http://schemas.openxmlformats.org/officeDocument/2006/relationships/image" Target="../media/image81.JPG"/><Relationship Id="rId4" Type="http://schemas.openxmlformats.org/officeDocument/2006/relationships/image" Target="../media/image80.JP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9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9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9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107504" y="116632"/>
            <a:ext cx="6264696" cy="6624736"/>
          </a:xfrm>
          <a:prstGeom prst="rect">
            <a:avLst/>
          </a:prstGeom>
          <a:solidFill>
            <a:srgbClr val="1AC4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모서리가 둥근 직사각형 4"/>
          <p:cNvSpPr/>
          <p:nvPr/>
        </p:nvSpPr>
        <p:spPr>
          <a:xfrm>
            <a:off x="6444208" y="116632"/>
            <a:ext cx="1296144" cy="1296144"/>
          </a:xfrm>
          <a:prstGeom prst="roundRect">
            <a:avLst/>
          </a:prstGeom>
          <a:solidFill>
            <a:srgbClr val="1FA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모서리가 둥근 직사각형 5"/>
          <p:cNvSpPr/>
          <p:nvPr/>
        </p:nvSpPr>
        <p:spPr>
          <a:xfrm>
            <a:off x="6516216" y="188640"/>
            <a:ext cx="1152128" cy="1152128"/>
          </a:xfrm>
          <a:prstGeom prst="roundRect">
            <a:avLst/>
          </a:prstGeom>
          <a:noFill/>
          <a:ln>
            <a:solidFill>
              <a:schemeClr val="bg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6000" dirty="0" smtClean="0">
                <a:latin typeface="HY동녘M" pitchFamily="18" charset="-127"/>
                <a:ea typeface="HY동녘M" pitchFamily="18" charset="-127"/>
              </a:rPr>
              <a:t>5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44208" y="1484784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dirty="0">
                <a:latin typeface="Adobe 고딕 Std B" pitchFamily="34" charset="-127"/>
                <a:ea typeface="Adobe 고딕 Std B" pitchFamily="34" charset="-127"/>
              </a:rPr>
              <a:t>何</a:t>
            </a:r>
            <a:r>
              <a:rPr lang="ja-JP" altLang="en-US" sz="3200" dirty="0" smtClean="0">
                <a:latin typeface="Adobe 고딕 Std B" pitchFamily="34" charset="-127"/>
                <a:ea typeface="Adobe 고딕 Std B" pitchFamily="34" charset="-127"/>
              </a:rPr>
              <a:t>に</a:t>
            </a:r>
            <a:endParaRPr lang="en-US" altLang="ja-JP" sz="3200" dirty="0" smtClean="0">
              <a:latin typeface="Adobe 고딕 Std B" pitchFamily="34" charset="-127"/>
              <a:ea typeface="Adobe 고딕 Std B" pitchFamily="34" charset="-127"/>
            </a:endParaRPr>
          </a:p>
          <a:p>
            <a:r>
              <a:rPr lang="ja-JP" altLang="en-US" sz="3200" dirty="0">
                <a:latin typeface="Adobe 고딕 Std B" pitchFamily="34" charset="-127"/>
                <a:ea typeface="Adobe 고딕 Std B" pitchFamily="34" charset="-127"/>
              </a:rPr>
              <a:t>しますか</a:t>
            </a:r>
            <a:endParaRPr lang="ko-KR" altLang="en-US" sz="3200" dirty="0">
              <a:latin typeface="Adobe 고딕 Std B" pitchFamily="34" charset="-127"/>
              <a:ea typeface="Adobe 고딕 Std B" pitchFamily="34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6516216" y="3087441"/>
            <a:ext cx="1080120" cy="32403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>
                <a:solidFill>
                  <a:schemeClr val="tx1"/>
                </a:solidFill>
              </a:rPr>
              <a:t>학습목</a:t>
            </a:r>
            <a:r>
              <a:rPr lang="ko-KR" altLang="en-US" sz="1400" dirty="0">
                <a:solidFill>
                  <a:schemeClr val="tx1"/>
                </a:solidFill>
              </a:rPr>
              <a:t>표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44208" y="3413994"/>
            <a:ext cx="280831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의사소통 기본표현</a:t>
            </a:r>
            <a:endParaRPr lang="en-US" altLang="ko-KR" sz="1400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ko-KR" sz="1400" dirty="0" smtClean="0"/>
              <a:t>1. </a:t>
            </a:r>
            <a:r>
              <a:rPr lang="ko-KR" altLang="en-US" sz="1400" dirty="0" smtClean="0"/>
              <a:t>말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걸기</a:t>
            </a:r>
            <a:r>
              <a:rPr lang="en-US" altLang="ko-KR" sz="1400" dirty="0" smtClean="0"/>
              <a:t>	</a:t>
            </a:r>
            <a:endParaRPr lang="en-US" altLang="ja-JP" sz="1400" dirty="0" smtClean="0"/>
          </a:p>
          <a:p>
            <a:pPr>
              <a:lnSpc>
                <a:spcPct val="150000"/>
              </a:lnSpc>
            </a:pPr>
            <a:r>
              <a:rPr lang="en-US" altLang="ko-KR" sz="1400" dirty="0" smtClean="0"/>
              <a:t>2. </a:t>
            </a:r>
            <a:r>
              <a:rPr lang="ko-KR" altLang="en-US" sz="1400" dirty="0" smtClean="0"/>
              <a:t>선택</a:t>
            </a:r>
            <a:r>
              <a:rPr lang="en-US" altLang="ko-KR" sz="1400" dirty="0" smtClean="0"/>
              <a:t>	</a:t>
            </a:r>
            <a:endParaRPr lang="en-US" altLang="ja-JP" sz="1400" dirty="0" smtClean="0"/>
          </a:p>
          <a:p>
            <a:pPr>
              <a:lnSpc>
                <a:spcPct val="150000"/>
              </a:lnSpc>
            </a:pPr>
            <a:r>
              <a:rPr lang="en-US" altLang="ko-KR" sz="1400" dirty="0" smtClean="0"/>
              <a:t>3. </a:t>
            </a:r>
            <a:r>
              <a:rPr lang="ko-KR" altLang="en-US" sz="1400" dirty="0" smtClean="0"/>
              <a:t>정보 요구</a:t>
            </a:r>
            <a:endParaRPr lang="en-US" altLang="ko-KR" sz="1400" dirty="0" smtClean="0"/>
          </a:p>
          <a:p>
            <a:pPr>
              <a:lnSpc>
                <a:spcPct val="150000"/>
              </a:lnSpc>
            </a:pPr>
            <a:endParaRPr lang="en-US" altLang="ja-JP" sz="1400" dirty="0"/>
          </a:p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문화</a:t>
            </a:r>
            <a:endParaRPr lang="en-US" altLang="ko-KR" sz="1400" dirty="0" smtClean="0">
              <a:solidFill>
                <a:srgbClr val="C00000"/>
              </a:solidFill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일본의 다양한 음식에 대해 설명할 수 있다</a:t>
            </a:r>
            <a:r>
              <a:rPr lang="en-US" altLang="ko-KR" sz="1400" dirty="0" smtClean="0"/>
              <a:t>.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일본인의 식사 예절에 대해 설명할 수 있다</a:t>
            </a:r>
            <a:r>
              <a:rPr lang="en-US" altLang="ko-KR" sz="1400" dirty="0" smtClean="0"/>
              <a:t>.</a:t>
            </a:r>
            <a:endParaRPr lang="en-US" altLang="ja-JP" sz="1400" dirty="0" smtClean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8" r="14828"/>
          <a:stretch/>
        </p:blipFill>
        <p:spPr>
          <a:xfrm>
            <a:off x="263768" y="267604"/>
            <a:ext cx="5973570" cy="5736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96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52786"/>
            <a:ext cx="8748464" cy="558070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899592" y="340995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み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74515" y="340042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そ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335241" y="340995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ど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81589" y="340042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ん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221260" y="634742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た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796183" y="633789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こ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248897" y="631884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ぎ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823820" y="630932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り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pic>
        <p:nvPicPr>
          <p:cNvPr id="4" name="5과-듣생1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96918" y="1736832"/>
            <a:ext cx="360000" cy="360000"/>
          </a:xfrm>
          <a:prstGeom prst="rect">
            <a:avLst/>
          </a:prstGeom>
        </p:spPr>
      </p:pic>
      <p:pic>
        <p:nvPicPr>
          <p:cNvPr id="6" name="5과-듣생1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860032" y="1741215"/>
            <a:ext cx="360000" cy="360000"/>
          </a:xfrm>
          <a:prstGeom prst="rect">
            <a:avLst/>
          </a:prstGeom>
        </p:spPr>
      </p:pic>
      <p:pic>
        <p:nvPicPr>
          <p:cNvPr id="8" name="5과-듣생1-4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905641" y="4573921"/>
            <a:ext cx="360000" cy="360000"/>
          </a:xfrm>
          <a:prstGeom prst="rect">
            <a:avLst/>
          </a:prstGeom>
        </p:spPr>
      </p:pic>
      <p:pic>
        <p:nvPicPr>
          <p:cNvPr id="19" name="1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294515" y="4612021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20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208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19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154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7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2925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가격이 얼마인지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776"/>
            <a:ext cx="8765566" cy="4973371"/>
          </a:xfrm>
          <a:prstGeom prst="rect">
            <a:avLst/>
          </a:prstGeom>
        </p:spPr>
      </p:pic>
      <p:pic>
        <p:nvPicPr>
          <p:cNvPr id="3" name="5과-듣생2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00688" y="1844864"/>
            <a:ext cx="360000" cy="360000"/>
          </a:xfrm>
          <a:prstGeom prst="rect">
            <a:avLst/>
          </a:prstGeom>
        </p:spPr>
      </p:pic>
      <p:pic>
        <p:nvPicPr>
          <p:cNvPr id="6" name="5과-듣생2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621967" y="1916832"/>
            <a:ext cx="360000" cy="360000"/>
          </a:xfrm>
          <a:prstGeom prst="rect">
            <a:avLst/>
          </a:prstGeom>
        </p:spPr>
      </p:pic>
      <p:pic>
        <p:nvPicPr>
          <p:cNvPr id="7" name="5과-듣생2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12339" y="4401128"/>
            <a:ext cx="360000" cy="360000"/>
          </a:xfrm>
          <a:prstGeom prst="rect">
            <a:avLst/>
          </a:prstGeom>
        </p:spPr>
      </p:pic>
      <p:pic>
        <p:nvPicPr>
          <p:cNvPr id="8" name="5과-듣생2-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621967" y="449442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95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3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01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9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ラーメ</a:t>
            </a:r>
            <a:r>
              <a:rPr lang="ja-JP" altLang="en-US" dirty="0" smtClean="0"/>
              <a:t>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ひゃく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さんびゃく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いくら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ごひゃく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ろっぴゃく　さんじゅう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3131840" y="980727"/>
            <a:ext cx="30963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/>
              <a:t>라멘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100</a:t>
            </a:r>
          </a:p>
          <a:p>
            <a:endParaRPr lang="en-US" altLang="ko-KR" dirty="0"/>
          </a:p>
          <a:p>
            <a:r>
              <a:rPr lang="ko-KR" altLang="en-US" dirty="0" smtClean="0"/>
              <a:t>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300</a:t>
            </a:r>
          </a:p>
          <a:p>
            <a:endParaRPr lang="en-US" altLang="ko-KR" dirty="0"/>
          </a:p>
          <a:p>
            <a:r>
              <a:rPr lang="ko-KR" altLang="en-US" dirty="0" smtClean="0"/>
              <a:t>얼마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500</a:t>
            </a:r>
          </a:p>
          <a:p>
            <a:endParaRPr lang="en-US" altLang="ko-KR" dirty="0"/>
          </a:p>
          <a:p>
            <a:r>
              <a:rPr lang="en-US" altLang="ko-KR" dirty="0" smtClean="0"/>
              <a:t>630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6810" y="1960265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えん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잘 듣고 빈칸에 들어갈 말을 쓴 후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72816"/>
            <a:ext cx="9144000" cy="4618621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4783832" y="345763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つ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2076103" y="4624561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た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7164288" y="455674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っ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pic>
        <p:nvPicPr>
          <p:cNvPr id="5" name="5과-듣생3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45275" y="103591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79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72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4. </a:t>
            </a:r>
            <a:r>
              <a:rPr lang="ko-KR" altLang="en-US" sz="1400" dirty="0" smtClean="0"/>
              <a:t>잘 듣고 어떤 의미인지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74723"/>
            <a:ext cx="7524328" cy="5623890"/>
          </a:xfrm>
          <a:prstGeom prst="rect">
            <a:avLst/>
          </a:prstGeom>
        </p:spPr>
      </p:pic>
      <p:pic>
        <p:nvPicPr>
          <p:cNvPr id="4" name="5과-듣생4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61452" y="1174723"/>
            <a:ext cx="360000" cy="360000"/>
          </a:xfrm>
          <a:prstGeom prst="rect">
            <a:avLst/>
          </a:prstGeom>
        </p:spPr>
      </p:pic>
      <p:pic>
        <p:nvPicPr>
          <p:cNvPr id="6" name="5과-듣생4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943807" y="1174723"/>
            <a:ext cx="360000" cy="360000"/>
          </a:xfrm>
          <a:prstGeom prst="rect">
            <a:avLst/>
          </a:prstGeom>
        </p:spPr>
      </p:pic>
      <p:pic>
        <p:nvPicPr>
          <p:cNvPr id="7" name="5과-듣생4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67584" y="4041048"/>
            <a:ext cx="360000" cy="360000"/>
          </a:xfrm>
          <a:prstGeom prst="rect">
            <a:avLst/>
          </a:prstGeom>
        </p:spPr>
      </p:pic>
      <p:pic>
        <p:nvPicPr>
          <p:cNvPr id="8" name="5과-듣생4-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943807" y="404104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06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6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08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やすい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からい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ゆうめいだ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싸다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맵다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유명하</a:t>
            </a:r>
            <a:r>
              <a:rPr lang="ko-KR" altLang="en-US" dirty="0"/>
              <a:t>다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보기와 같이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9144000" cy="5554948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2267744" y="5157192"/>
            <a:ext cx="5760640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직사각형 5"/>
          <p:cNvSpPr/>
          <p:nvPr/>
        </p:nvSpPr>
        <p:spPr>
          <a:xfrm>
            <a:off x="2771800" y="4941168"/>
            <a:ext cx="49685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いらしゃいませ。　何めいさまですか。</a:t>
            </a:r>
            <a:endParaRPr lang="en-US" altLang="ko-KR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ふたり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どうぞ。</a:t>
            </a:r>
            <a:endParaRPr lang="en-US" altLang="ko-KR" dirty="0"/>
          </a:p>
        </p:txBody>
      </p:sp>
      <p:pic>
        <p:nvPicPr>
          <p:cNvPr id="2" name="5과-듣말1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67744" y="5157192"/>
            <a:ext cx="360000" cy="360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60479" y="5047639"/>
            <a:ext cx="43204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/>
              <a:t>なん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970265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9144000" cy="5554947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2267744" y="5157192"/>
            <a:ext cx="5760640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직사각형 5"/>
          <p:cNvSpPr/>
          <p:nvPr/>
        </p:nvSpPr>
        <p:spPr>
          <a:xfrm>
            <a:off x="2771800" y="4941168"/>
            <a:ext cx="49685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いらしゃいませ。　何めいさまですか。</a:t>
            </a:r>
            <a:endParaRPr lang="en-US" altLang="ko-KR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ひとり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どうぞ。</a:t>
            </a:r>
            <a:endParaRPr lang="en-US" altLang="ko-KR" dirty="0"/>
          </a:p>
        </p:txBody>
      </p:sp>
      <p:sp>
        <p:nvSpPr>
          <p:cNvPr id="2" name="TextBox 1"/>
          <p:cNvSpPr txBox="1"/>
          <p:nvPr/>
        </p:nvSpPr>
        <p:spPr>
          <a:xfrm>
            <a:off x="2159732" y="509494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5과-듣말1-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59732" y="5638331"/>
            <a:ext cx="360000" cy="360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60479" y="5047639"/>
            <a:ext cx="43204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/>
              <a:t>なん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1449924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9144000" cy="5554947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2267744" y="5157192"/>
            <a:ext cx="5760640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직사각형 5"/>
          <p:cNvSpPr/>
          <p:nvPr/>
        </p:nvSpPr>
        <p:spPr>
          <a:xfrm>
            <a:off x="2771800" y="4941168"/>
            <a:ext cx="49685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いらしゃいませ。　何めいさまですか。</a:t>
            </a:r>
            <a:endParaRPr lang="en-US" altLang="ko-KR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さんにん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どうぞ。</a:t>
            </a:r>
            <a:endParaRPr lang="en-US" altLang="ko-KR" dirty="0"/>
          </a:p>
        </p:txBody>
      </p:sp>
      <p:sp>
        <p:nvSpPr>
          <p:cNvPr id="2" name="TextBox 1"/>
          <p:cNvSpPr txBox="1"/>
          <p:nvPr/>
        </p:nvSpPr>
        <p:spPr>
          <a:xfrm>
            <a:off x="2159732" y="509494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5과-듣말1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59732" y="5661268"/>
            <a:ext cx="360000" cy="360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60479" y="5047639"/>
            <a:ext cx="43204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/>
              <a:t>なん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1154623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9144000" cy="5554947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2267744" y="5157192"/>
            <a:ext cx="5760640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직사각형 5"/>
          <p:cNvSpPr/>
          <p:nvPr/>
        </p:nvSpPr>
        <p:spPr>
          <a:xfrm>
            <a:off x="2771800" y="4941168"/>
            <a:ext cx="49685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いらしゃいませ。　何めいさまですか。</a:t>
            </a:r>
            <a:endParaRPr lang="en-US" altLang="ko-KR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よにん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どうぞ。</a:t>
            </a:r>
            <a:endParaRPr lang="en-US" altLang="ko-KR" dirty="0"/>
          </a:p>
        </p:txBody>
      </p:sp>
      <p:sp>
        <p:nvSpPr>
          <p:cNvPr id="2" name="TextBox 1"/>
          <p:cNvSpPr txBox="1"/>
          <p:nvPr/>
        </p:nvSpPr>
        <p:spPr>
          <a:xfrm>
            <a:off x="2159732" y="509494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5과-듣말1-3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59732" y="5661268"/>
            <a:ext cx="360000" cy="360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60479" y="5047639"/>
            <a:ext cx="43204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/>
              <a:t>なん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2855687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보기와 같이 음식을 주</a:t>
            </a:r>
            <a:r>
              <a:rPr lang="ko-KR" altLang="en-US" sz="1400" dirty="0"/>
              <a:t>문</a:t>
            </a:r>
            <a:r>
              <a:rPr lang="ko-KR" altLang="en-US" sz="1400" dirty="0" smtClean="0"/>
              <a:t>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2010885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何に　しますか。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そうですね。わたしは　</a:t>
            </a:r>
            <a:r>
              <a:rPr lang="ja-JP" altLang="en-US" dirty="0" smtClean="0">
                <a:solidFill>
                  <a:schemeClr val="accent2"/>
                </a:solidFill>
              </a:rPr>
              <a:t>みそラーメン</a:t>
            </a:r>
            <a:r>
              <a:rPr lang="ja-JP" altLang="en-US" dirty="0" smtClean="0"/>
              <a:t>に　します。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16504" y="3486500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みそラーメン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71" y="1845762"/>
            <a:ext cx="2041200" cy="153057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122840" y="4824413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/>
              <a:t>何に　しますか。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/>
              <a:t>そうですね。わたしは　</a:t>
            </a:r>
            <a:r>
              <a:rPr lang="ja-JP" altLang="en-US" dirty="0">
                <a:solidFill>
                  <a:schemeClr val="accent2"/>
                </a:solidFill>
              </a:rPr>
              <a:t>ハン</a:t>
            </a:r>
            <a:r>
              <a:rPr lang="ja-JP" altLang="en-US" dirty="0" smtClean="0">
                <a:solidFill>
                  <a:schemeClr val="accent2"/>
                </a:solidFill>
              </a:rPr>
              <a:t>バーガー</a:t>
            </a:r>
            <a:r>
              <a:rPr lang="ja-JP" altLang="en-US" dirty="0" smtClean="0"/>
              <a:t>に</a:t>
            </a:r>
            <a:r>
              <a:rPr lang="ja-JP" altLang="en-US" dirty="0"/>
              <a:t>　します。</a:t>
            </a:r>
            <a:endParaRPr lang="en-US" altLang="ja-JP" dirty="0" smtClean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23731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ハンバーガー</a:t>
            </a:r>
            <a:endParaRPr lang="ko-KR" altLang="en-US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363" y="4744178"/>
            <a:ext cx="2040623" cy="13608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39369" y="2092127"/>
            <a:ext cx="5760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なに</a:t>
            </a:r>
            <a:endParaRPr lang="ko-KR" altLang="en-US" sz="700" dirty="0"/>
          </a:p>
        </p:txBody>
      </p:sp>
      <p:sp>
        <p:nvSpPr>
          <p:cNvPr id="14" name="TextBox 13"/>
          <p:cNvSpPr txBox="1"/>
          <p:nvPr/>
        </p:nvSpPr>
        <p:spPr>
          <a:xfrm>
            <a:off x="4067944" y="4878685"/>
            <a:ext cx="5760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なに</a:t>
            </a:r>
            <a:endParaRPr lang="ko-KR" altLang="en-US" sz="700" dirty="0"/>
          </a:p>
        </p:txBody>
      </p:sp>
      <p:pic>
        <p:nvPicPr>
          <p:cNvPr id="7" name="5과-듣말2-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1322" y="4239576"/>
            <a:ext cx="360000" cy="360000"/>
          </a:xfrm>
          <a:prstGeom prst="rect">
            <a:avLst/>
          </a:prstGeom>
        </p:spPr>
      </p:pic>
      <p:pic>
        <p:nvPicPr>
          <p:cNvPr id="15" name="5과-듣말2-보기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86396" y="125376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38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4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06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95836" y="2010885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/>
              <a:t>何に　しますか。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/>
              <a:t>そうですね。わたしは　</a:t>
            </a:r>
            <a:r>
              <a:rPr lang="ja-JP" altLang="en-US" dirty="0" smtClean="0">
                <a:solidFill>
                  <a:schemeClr val="accent2"/>
                </a:solidFill>
              </a:rPr>
              <a:t>ぎゅうどん</a:t>
            </a:r>
            <a:r>
              <a:rPr lang="ja-JP" altLang="en-US" dirty="0" smtClean="0"/>
              <a:t>に</a:t>
            </a:r>
            <a:r>
              <a:rPr lang="ja-JP" altLang="en-US" dirty="0"/>
              <a:t>　します。</a:t>
            </a:r>
            <a:endParaRPr lang="en-US" altLang="ja-JP" dirty="0" smtClean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938" y="1997345"/>
            <a:ext cx="2039471" cy="135964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122840" y="4824413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/>
              <a:t>何に　しますか。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/>
              <a:t>そうですね。わたしは　</a:t>
            </a:r>
            <a:r>
              <a:rPr lang="ja-JP" altLang="en-US" dirty="0" smtClean="0">
                <a:solidFill>
                  <a:schemeClr val="accent2"/>
                </a:solidFill>
              </a:rPr>
              <a:t>カレー</a:t>
            </a:r>
            <a:r>
              <a:rPr lang="ja-JP" altLang="en-US" dirty="0" smtClean="0"/>
              <a:t>に</a:t>
            </a:r>
            <a:r>
              <a:rPr lang="ja-JP" altLang="en-US" dirty="0"/>
              <a:t>　します。</a:t>
            </a:r>
            <a:endParaRPr lang="en-US" altLang="ja-JP" dirty="0" smtClean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939" y="4744223"/>
            <a:ext cx="2039471" cy="136070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039369" y="2092127"/>
            <a:ext cx="5760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なに</a:t>
            </a:r>
            <a:endParaRPr lang="ko-KR" altLang="en-US" sz="700" dirty="0"/>
          </a:p>
        </p:txBody>
      </p:sp>
      <p:sp>
        <p:nvSpPr>
          <p:cNvPr id="16" name="TextBox 15"/>
          <p:cNvSpPr txBox="1"/>
          <p:nvPr/>
        </p:nvSpPr>
        <p:spPr>
          <a:xfrm>
            <a:off x="4067944" y="4878685"/>
            <a:ext cx="5760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なに</a:t>
            </a:r>
            <a:endParaRPr lang="ko-KR" altLang="en-US" sz="700" dirty="0"/>
          </a:p>
        </p:txBody>
      </p:sp>
      <p:sp>
        <p:nvSpPr>
          <p:cNvPr id="17" name="TextBox 16"/>
          <p:cNvSpPr txBox="1"/>
          <p:nvPr/>
        </p:nvSpPr>
        <p:spPr>
          <a:xfrm>
            <a:off x="116504" y="3486500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ぎゅうどん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3508" y="623731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カレー</a:t>
            </a:r>
            <a:endParaRPr lang="ko-KR" altLang="en-US" dirty="0"/>
          </a:p>
        </p:txBody>
      </p:sp>
      <p:pic>
        <p:nvPicPr>
          <p:cNvPr id="2" name="5과-듣말2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3996" y="1426048"/>
            <a:ext cx="360000" cy="360000"/>
          </a:xfrm>
          <a:prstGeom prst="rect">
            <a:avLst/>
          </a:prstGeom>
        </p:spPr>
      </p:pic>
      <p:pic>
        <p:nvPicPr>
          <p:cNvPr id="3" name="5과-듣말2-3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3996" y="4229269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8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7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いらっしゃいま</a:t>
            </a:r>
            <a:r>
              <a:rPr lang="ja-JP" altLang="en-US" dirty="0" smtClean="0"/>
              <a:t>せ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何めいさま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ふたり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何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～に　します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みそラーメン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ハンバーガー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ぎゅうどん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カレー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어서 오십시오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몇 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두 명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무엇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으로 하겠습니다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된장 </a:t>
            </a:r>
            <a:r>
              <a:rPr lang="ko-KR" altLang="en-US" dirty="0" err="1" smtClean="0"/>
              <a:t>라멘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햄버거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err="1" smtClean="0"/>
              <a:t>규돈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카레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707951" y="1412776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なん</a:t>
            </a:r>
            <a:endParaRPr lang="ko-KR" altLang="en-US" sz="800" dirty="0"/>
          </a:p>
        </p:txBody>
      </p:sp>
      <p:sp>
        <p:nvSpPr>
          <p:cNvPr id="7" name="TextBox 6"/>
          <p:cNvSpPr txBox="1"/>
          <p:nvPr/>
        </p:nvSpPr>
        <p:spPr>
          <a:xfrm>
            <a:off x="707951" y="2492896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6161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3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과일 가게에 있는 과일을 넣어서 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1614314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すみません。</a:t>
            </a:r>
            <a:r>
              <a:rPr lang="ja-JP" altLang="en-US" dirty="0" smtClean="0">
                <a:solidFill>
                  <a:schemeClr val="accent2"/>
                </a:solidFill>
              </a:rPr>
              <a:t>りんご</a:t>
            </a:r>
            <a:r>
              <a:rPr lang="ja-JP" altLang="en-US" dirty="0" smtClean="0"/>
              <a:t>は　いくらですか。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200</a:t>
            </a:r>
            <a:r>
              <a:rPr lang="ja-JP" altLang="en-US" dirty="0" smtClean="0">
                <a:solidFill>
                  <a:schemeClr val="accent5"/>
                </a:solidFill>
              </a:rPr>
              <a:t>円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じゃ、</a:t>
            </a:r>
            <a:r>
              <a:rPr lang="ja-JP" altLang="en-US" dirty="0" smtClean="0">
                <a:solidFill>
                  <a:schemeClr val="accent2"/>
                </a:solidFill>
              </a:rPr>
              <a:t>りんご</a:t>
            </a:r>
            <a:r>
              <a:rPr lang="ja-JP" altLang="en-US" dirty="0" smtClean="0"/>
              <a:t>　</a:t>
            </a:r>
            <a:r>
              <a:rPr lang="ja-JP" altLang="en-US" dirty="0" smtClean="0">
                <a:solidFill>
                  <a:schemeClr val="accent6"/>
                </a:solidFill>
              </a:rPr>
              <a:t>みっつ</a:t>
            </a:r>
            <a:r>
              <a:rPr lang="ja-JP" altLang="en-US" dirty="0" smtClean="0"/>
              <a:t>　ください。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/>
              <a:t>はい、</a:t>
            </a:r>
            <a:r>
              <a:rPr lang="ja-JP" altLang="en-US" dirty="0" smtClean="0">
                <a:solidFill>
                  <a:schemeClr val="accent6"/>
                </a:solidFill>
              </a:rPr>
              <a:t>みっつ</a:t>
            </a:r>
            <a:r>
              <a:rPr lang="ja-JP" altLang="en-US" dirty="0" smtClean="0"/>
              <a:t>で　</a:t>
            </a:r>
            <a:r>
              <a:rPr lang="en-US" altLang="ja-JP" dirty="0" smtClean="0">
                <a:solidFill>
                  <a:schemeClr val="bg2">
                    <a:lumMod val="50000"/>
                  </a:schemeClr>
                </a:solidFill>
              </a:rPr>
              <a:t>600</a:t>
            </a:r>
            <a:r>
              <a:rPr lang="ja-JP" altLang="en-US" dirty="0" smtClean="0">
                <a:solidFill>
                  <a:schemeClr val="bg2">
                    <a:lumMod val="50000"/>
                  </a:schemeClr>
                </a:solidFill>
              </a:rPr>
              <a:t>円</a:t>
            </a:r>
            <a:r>
              <a:rPr lang="ja-JP" altLang="en-US" dirty="0" smtClean="0"/>
              <a:t>です。</a:t>
            </a:r>
            <a:endParaRPr lang="en-US" altLang="ja-JP" dirty="0"/>
          </a:p>
        </p:txBody>
      </p:sp>
      <p:sp>
        <p:nvSpPr>
          <p:cNvPr id="8" name="TextBox 7"/>
          <p:cNvSpPr txBox="1"/>
          <p:nvPr/>
        </p:nvSpPr>
        <p:spPr>
          <a:xfrm>
            <a:off x="116504" y="3563724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りんご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みっつ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296" y="1930650"/>
            <a:ext cx="1882750" cy="1360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122840" y="4451189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すみません</a:t>
            </a:r>
            <a:r>
              <a:rPr lang="ja-JP" altLang="en-US" dirty="0" smtClean="0"/>
              <a:t>。</a:t>
            </a:r>
            <a:r>
              <a:rPr lang="ja-JP" altLang="en-US" dirty="0" smtClean="0">
                <a:solidFill>
                  <a:schemeClr val="accent2"/>
                </a:solidFill>
              </a:rPr>
              <a:t>すいか</a:t>
            </a:r>
            <a:r>
              <a:rPr lang="ja-JP" altLang="en-US" dirty="0" smtClean="0"/>
              <a:t>は</a:t>
            </a:r>
            <a:r>
              <a:rPr lang="ja-JP" altLang="en-US" dirty="0"/>
              <a:t>　いくらですか。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800</a:t>
            </a:r>
            <a:r>
              <a:rPr lang="ja-JP" altLang="en-US" dirty="0">
                <a:solidFill>
                  <a:schemeClr val="accent5"/>
                </a:solidFill>
              </a:rPr>
              <a:t>円</a:t>
            </a:r>
            <a:r>
              <a:rPr lang="ja-JP" altLang="en-US" dirty="0"/>
              <a:t>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じゃ</a:t>
            </a:r>
            <a:r>
              <a:rPr lang="ja-JP" altLang="en-US" dirty="0" smtClean="0"/>
              <a:t>、</a:t>
            </a:r>
            <a:r>
              <a:rPr lang="ja-JP" altLang="en-US" dirty="0">
                <a:solidFill>
                  <a:schemeClr val="accent2"/>
                </a:solidFill>
              </a:rPr>
              <a:t>すいか</a:t>
            </a:r>
            <a:r>
              <a:rPr lang="ja-JP" altLang="en-US" dirty="0"/>
              <a:t>　</a:t>
            </a:r>
            <a:r>
              <a:rPr lang="ja-JP" altLang="en-US" dirty="0" smtClean="0">
                <a:solidFill>
                  <a:schemeClr val="accent6"/>
                </a:solidFill>
              </a:rPr>
              <a:t>ふたつ</a:t>
            </a:r>
            <a:r>
              <a:rPr lang="ja-JP" altLang="en-US" dirty="0"/>
              <a:t>　ください。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はい</a:t>
            </a:r>
            <a:r>
              <a:rPr lang="ja-JP" altLang="en-US" dirty="0" smtClean="0"/>
              <a:t>、</a:t>
            </a:r>
            <a:r>
              <a:rPr lang="ja-JP" altLang="en-US" dirty="0">
                <a:solidFill>
                  <a:schemeClr val="accent6"/>
                </a:solidFill>
              </a:rPr>
              <a:t>ふたつ</a:t>
            </a:r>
            <a:r>
              <a:rPr lang="ja-JP" altLang="en-US" dirty="0" smtClean="0"/>
              <a:t>で</a:t>
            </a:r>
            <a:r>
              <a:rPr lang="ja-JP" altLang="en-US" dirty="0"/>
              <a:t>　</a:t>
            </a:r>
            <a:r>
              <a:rPr lang="en-US" altLang="ja-JP" dirty="0" smtClean="0">
                <a:solidFill>
                  <a:schemeClr val="bg2">
                    <a:lumMod val="50000"/>
                  </a:schemeClr>
                </a:solidFill>
              </a:rPr>
              <a:t>1,600</a:t>
            </a:r>
            <a:r>
              <a:rPr lang="ja-JP" altLang="en-US" dirty="0" smtClean="0">
                <a:solidFill>
                  <a:schemeClr val="bg2">
                    <a:lumMod val="50000"/>
                  </a:schemeClr>
                </a:solidFill>
              </a:rPr>
              <a:t>円</a:t>
            </a:r>
            <a:r>
              <a:rPr lang="ja-JP" altLang="en-US" dirty="0"/>
              <a:t>です。</a:t>
            </a:r>
            <a:endParaRPr lang="en-US" altLang="ja-JP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30002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すいか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ふたつ</a:t>
            </a:r>
            <a:endParaRPr lang="ko-KR" altLang="en-US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374" y="4797152"/>
            <a:ext cx="2163354" cy="129959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" name="5과-듣말3-보기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13996" y="1254314"/>
            <a:ext cx="360000" cy="360000"/>
          </a:xfrm>
          <a:prstGeom prst="rect">
            <a:avLst/>
          </a:prstGeom>
        </p:spPr>
      </p:pic>
      <p:pic>
        <p:nvPicPr>
          <p:cNvPr id="6" name="5과-듣말3-1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3996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17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38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068" y="1916832"/>
            <a:ext cx="2127660" cy="1340827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042" y="4797152"/>
            <a:ext cx="1720726" cy="139589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16504" y="3563724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もも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いつつ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143508" y="630002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なし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よっつ</a:t>
            </a:r>
            <a:endParaRPr lang="ko-KR" alt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3095836" y="1614314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すみません。</a:t>
            </a:r>
            <a:r>
              <a:rPr lang="ja-JP" altLang="en-US" dirty="0" smtClean="0">
                <a:solidFill>
                  <a:schemeClr val="accent2"/>
                </a:solidFill>
              </a:rPr>
              <a:t>もも</a:t>
            </a:r>
            <a:r>
              <a:rPr lang="ja-JP" altLang="en-US" dirty="0" smtClean="0"/>
              <a:t>は　いくらですか。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300</a:t>
            </a:r>
            <a:r>
              <a:rPr lang="ja-JP" altLang="en-US" dirty="0" smtClean="0">
                <a:solidFill>
                  <a:schemeClr val="accent5"/>
                </a:solidFill>
              </a:rPr>
              <a:t>円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じゃ、</a:t>
            </a:r>
            <a:r>
              <a:rPr lang="ja-JP" altLang="en-US" dirty="0">
                <a:solidFill>
                  <a:schemeClr val="accent2"/>
                </a:solidFill>
              </a:rPr>
              <a:t>もも</a:t>
            </a:r>
            <a:r>
              <a:rPr lang="ja-JP" altLang="en-US" dirty="0" smtClean="0"/>
              <a:t>　</a:t>
            </a:r>
            <a:r>
              <a:rPr lang="ja-JP" altLang="en-US" dirty="0" smtClean="0">
                <a:solidFill>
                  <a:schemeClr val="accent6"/>
                </a:solidFill>
              </a:rPr>
              <a:t>いつつ</a:t>
            </a:r>
            <a:r>
              <a:rPr lang="ja-JP" altLang="en-US" dirty="0" smtClean="0"/>
              <a:t>　ください。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/>
              <a:t>はい、</a:t>
            </a:r>
            <a:r>
              <a:rPr lang="ja-JP" altLang="en-US" dirty="0">
                <a:solidFill>
                  <a:schemeClr val="accent6"/>
                </a:solidFill>
              </a:rPr>
              <a:t>いつつ</a:t>
            </a:r>
            <a:r>
              <a:rPr lang="ja-JP" altLang="en-US" dirty="0" smtClean="0"/>
              <a:t>で　</a:t>
            </a:r>
            <a:r>
              <a:rPr lang="en-US" altLang="ja-JP" dirty="0" smtClean="0">
                <a:solidFill>
                  <a:schemeClr val="bg2">
                    <a:lumMod val="50000"/>
                  </a:schemeClr>
                </a:solidFill>
              </a:rPr>
              <a:t>1,500</a:t>
            </a:r>
            <a:r>
              <a:rPr lang="ja-JP" altLang="en-US" dirty="0" smtClean="0">
                <a:solidFill>
                  <a:schemeClr val="bg2">
                    <a:lumMod val="50000"/>
                  </a:schemeClr>
                </a:solidFill>
              </a:rPr>
              <a:t>円</a:t>
            </a:r>
            <a:r>
              <a:rPr lang="ja-JP" altLang="en-US" dirty="0" smtClean="0"/>
              <a:t>です。</a:t>
            </a:r>
            <a:endParaRPr lang="en-US" altLang="ja-JP" dirty="0"/>
          </a:p>
        </p:txBody>
      </p:sp>
      <p:sp>
        <p:nvSpPr>
          <p:cNvPr id="17" name="TextBox 16"/>
          <p:cNvSpPr txBox="1"/>
          <p:nvPr/>
        </p:nvSpPr>
        <p:spPr>
          <a:xfrm>
            <a:off x="3122840" y="4451189"/>
            <a:ext cx="5868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すみません</a:t>
            </a:r>
            <a:r>
              <a:rPr lang="ja-JP" altLang="en-US" dirty="0" smtClean="0"/>
              <a:t>。</a:t>
            </a:r>
            <a:r>
              <a:rPr lang="ja-JP" altLang="en-US" dirty="0" smtClean="0">
                <a:solidFill>
                  <a:schemeClr val="accent2"/>
                </a:solidFill>
              </a:rPr>
              <a:t>なし</a:t>
            </a:r>
            <a:r>
              <a:rPr lang="ja-JP" altLang="en-US" dirty="0" smtClean="0"/>
              <a:t>は</a:t>
            </a:r>
            <a:r>
              <a:rPr lang="ja-JP" altLang="en-US" dirty="0"/>
              <a:t>　いくらですか。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450</a:t>
            </a:r>
            <a:r>
              <a:rPr lang="ja-JP" altLang="en-US" dirty="0">
                <a:solidFill>
                  <a:schemeClr val="accent5"/>
                </a:solidFill>
              </a:rPr>
              <a:t>円</a:t>
            </a:r>
            <a:r>
              <a:rPr lang="ja-JP" altLang="en-US" dirty="0"/>
              <a:t>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じゃ</a:t>
            </a:r>
            <a:r>
              <a:rPr lang="ja-JP" altLang="en-US" dirty="0" smtClean="0"/>
              <a:t>、</a:t>
            </a:r>
            <a:r>
              <a:rPr lang="ja-JP" altLang="en-US" dirty="0">
                <a:solidFill>
                  <a:schemeClr val="accent2"/>
                </a:solidFill>
              </a:rPr>
              <a:t>なし</a:t>
            </a:r>
            <a:r>
              <a:rPr lang="ja-JP" altLang="en-US" dirty="0"/>
              <a:t>　</a:t>
            </a:r>
            <a:r>
              <a:rPr lang="ja-JP" altLang="en-US" dirty="0" smtClean="0">
                <a:solidFill>
                  <a:schemeClr val="accent6"/>
                </a:solidFill>
              </a:rPr>
              <a:t>よっつ</a:t>
            </a:r>
            <a:r>
              <a:rPr lang="ja-JP" altLang="en-US" dirty="0"/>
              <a:t>　ください。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はい</a:t>
            </a:r>
            <a:r>
              <a:rPr lang="ja-JP" altLang="en-US" dirty="0" smtClean="0"/>
              <a:t>、</a:t>
            </a:r>
            <a:r>
              <a:rPr lang="ja-JP" altLang="en-US" dirty="0">
                <a:solidFill>
                  <a:schemeClr val="accent6"/>
                </a:solidFill>
              </a:rPr>
              <a:t>よっつ</a:t>
            </a:r>
            <a:r>
              <a:rPr lang="ja-JP" altLang="en-US" dirty="0" smtClean="0"/>
              <a:t>で</a:t>
            </a:r>
            <a:r>
              <a:rPr lang="ja-JP" altLang="en-US" dirty="0"/>
              <a:t>　</a:t>
            </a:r>
            <a:r>
              <a:rPr lang="en-US" altLang="ja-JP" dirty="0" smtClean="0">
                <a:solidFill>
                  <a:schemeClr val="bg2">
                    <a:lumMod val="50000"/>
                  </a:schemeClr>
                </a:solidFill>
              </a:rPr>
              <a:t>1,800</a:t>
            </a:r>
            <a:r>
              <a:rPr lang="ja-JP" altLang="en-US" dirty="0" smtClean="0">
                <a:solidFill>
                  <a:schemeClr val="bg2">
                    <a:lumMod val="50000"/>
                  </a:schemeClr>
                </a:solidFill>
              </a:rPr>
              <a:t>円</a:t>
            </a:r>
            <a:r>
              <a:rPr lang="ja-JP" altLang="en-US" dirty="0"/>
              <a:t>です。</a:t>
            </a:r>
            <a:endParaRPr lang="en-US" altLang="ja-JP" dirty="0"/>
          </a:p>
        </p:txBody>
      </p:sp>
      <p:sp>
        <p:nvSpPr>
          <p:cNvPr id="11" name="TextBox 10"/>
          <p:cNvSpPr txBox="1"/>
          <p:nvPr/>
        </p:nvSpPr>
        <p:spPr>
          <a:xfrm>
            <a:off x="594307" y="148478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" name="5과-듣말3-2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44471" y="1484784"/>
            <a:ext cx="360000" cy="360000"/>
          </a:xfrm>
          <a:prstGeom prst="rect">
            <a:avLst/>
          </a:prstGeom>
        </p:spPr>
      </p:pic>
      <p:pic>
        <p:nvPicPr>
          <p:cNvPr id="3" name="5과-듣말3-3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44471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499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50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すみません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りんご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にひゃく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じゃ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みっつ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ください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ろっぴゃく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실례합니다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사과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200</a:t>
            </a:r>
          </a:p>
          <a:p>
            <a:endParaRPr lang="en-US" altLang="ko-KR" dirty="0"/>
          </a:p>
          <a:p>
            <a:r>
              <a:rPr lang="ko-KR" altLang="en-US" dirty="0" smtClean="0"/>
              <a:t>그럼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3</a:t>
            </a:r>
            <a:r>
              <a:rPr lang="ko-KR" altLang="en-US" dirty="0" smtClean="0"/>
              <a:t>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주세요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600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427984" y="980726"/>
            <a:ext cx="27363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すいか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ふたつ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もも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いつつ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なし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よっつ</a:t>
            </a:r>
            <a:endParaRPr lang="en-US" altLang="ja-JP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6516216" y="980725"/>
            <a:ext cx="187220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수박</a:t>
            </a:r>
            <a:endParaRPr lang="en-US" altLang="ko-KR" dirty="0" smtClean="0"/>
          </a:p>
          <a:p>
            <a:endParaRPr lang="en-US" altLang="ja-JP" dirty="0"/>
          </a:p>
          <a:p>
            <a:r>
              <a:rPr lang="ko-KR" altLang="en-US" dirty="0" smtClean="0"/>
              <a:t>두 개</a:t>
            </a:r>
            <a:endParaRPr lang="en-US" altLang="ko-KR" dirty="0" smtClean="0"/>
          </a:p>
          <a:p>
            <a:endParaRPr lang="en-US" altLang="ja-JP" dirty="0"/>
          </a:p>
          <a:p>
            <a:r>
              <a:rPr lang="ko-KR" altLang="en-US" dirty="0" smtClean="0"/>
              <a:t>복숭아</a:t>
            </a:r>
            <a:endParaRPr lang="en-US" altLang="ko-KR" dirty="0" smtClean="0"/>
          </a:p>
          <a:p>
            <a:endParaRPr lang="en-US" altLang="ja-JP" dirty="0"/>
          </a:p>
          <a:p>
            <a:r>
              <a:rPr lang="ko-KR" altLang="en-US" dirty="0" smtClean="0"/>
              <a:t>다섯 개</a:t>
            </a:r>
            <a:endParaRPr lang="en-US" altLang="ko-KR" dirty="0" smtClean="0"/>
          </a:p>
          <a:p>
            <a:endParaRPr lang="en-US" altLang="ja-JP" dirty="0"/>
          </a:p>
          <a:p>
            <a:r>
              <a:rPr lang="ko-KR" altLang="en-US" dirty="0" smtClean="0"/>
              <a:t>배</a:t>
            </a:r>
            <a:endParaRPr lang="en-US" altLang="ko-KR" dirty="0" smtClean="0"/>
          </a:p>
          <a:p>
            <a:endParaRPr lang="en-US" altLang="ja-JP" dirty="0"/>
          </a:p>
          <a:p>
            <a:r>
              <a:rPr lang="ko-KR" altLang="en-US" dirty="0" smtClean="0"/>
              <a:t>네 개</a:t>
            </a:r>
            <a:endParaRPr lang="en-US" altLang="ja-JP" dirty="0" smtClean="0"/>
          </a:p>
        </p:txBody>
      </p:sp>
    </p:spTree>
    <p:extLst>
      <p:ext uri="{BB962C8B-B14F-4D97-AF65-F5344CB8AC3E}">
        <p14:creationId xmlns:p14="http://schemas.microsoft.com/office/powerpoint/2010/main" val="5604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045282"/>
            <a:ext cx="4932040" cy="481271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67544" y="213285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えり</a:t>
            </a:r>
            <a:r>
              <a:rPr lang="en-US" altLang="ja-JP" dirty="0" smtClean="0"/>
              <a:t>	</a:t>
            </a:r>
            <a:r>
              <a:rPr lang="ja-JP" altLang="en-US" dirty="0" smtClean="0"/>
              <a:t>　　すみません。みそラーメン　ふたつ　ください。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てんい</a:t>
            </a:r>
            <a:r>
              <a:rPr lang="ja-JP" altLang="en-US" dirty="0" smtClean="0"/>
              <a:t>ん</a:t>
            </a:r>
            <a:r>
              <a:rPr lang="en-US" altLang="ja-JP" dirty="0" smtClean="0"/>
              <a:t>	</a:t>
            </a:r>
            <a:r>
              <a:rPr lang="ja-JP" altLang="en-US" dirty="0" smtClean="0"/>
              <a:t>　　はい。みそラーメン　ふたつですね。</a:t>
            </a:r>
            <a:endParaRPr lang="ko-KR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54554" y="1268760"/>
            <a:ext cx="82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유나와 </a:t>
            </a:r>
            <a:r>
              <a:rPr lang="ko-KR" altLang="en-US" dirty="0" err="1" smtClean="0"/>
              <a:t>에리는</a:t>
            </a:r>
            <a:r>
              <a:rPr lang="ko-KR" altLang="en-US" dirty="0" smtClean="0"/>
              <a:t> 함께 </a:t>
            </a:r>
            <a:r>
              <a:rPr lang="ko-KR" altLang="en-US" dirty="0" err="1" smtClean="0"/>
              <a:t>라멘을</a:t>
            </a:r>
            <a:r>
              <a:rPr lang="ko-KR" altLang="en-US" dirty="0" smtClean="0"/>
              <a:t> 먹으러 갔습니다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2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292080" y="1278092"/>
            <a:ext cx="360000" cy="360000"/>
          </a:xfrm>
          <a:prstGeom prst="rect">
            <a:avLst/>
          </a:prstGeom>
        </p:spPr>
      </p:pic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913" y="2348920"/>
            <a:ext cx="360000" cy="360000"/>
          </a:xfrm>
          <a:prstGeom prst="rect">
            <a:avLst/>
          </a:prstGeom>
        </p:spPr>
      </p:pic>
      <p:pic>
        <p:nvPicPr>
          <p:cNvPr id="5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913" y="289103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9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6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045282"/>
            <a:ext cx="4932040" cy="481271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67544" y="213285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ユナ</a:t>
            </a:r>
            <a:r>
              <a:rPr lang="en-US" altLang="ja-JP" dirty="0" smtClean="0"/>
              <a:t>	</a:t>
            </a:r>
            <a:r>
              <a:rPr lang="ja-JP" altLang="en-US" dirty="0" smtClean="0"/>
              <a:t>とても　おいしいですね。日本の　ラーメンは　からく　ないですね。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えり</a:t>
            </a:r>
            <a:r>
              <a:rPr lang="en-US" altLang="ja-JP" dirty="0" smtClean="0"/>
              <a:t>	</a:t>
            </a:r>
            <a:r>
              <a:rPr lang="ja-JP" altLang="en-US" dirty="0" smtClean="0"/>
              <a:t>そうですよ。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ユナ</a:t>
            </a:r>
            <a:r>
              <a:rPr lang="en-US" altLang="ja-JP" dirty="0"/>
              <a:t>	</a:t>
            </a:r>
            <a:r>
              <a:rPr lang="ja-JP" altLang="en-US" dirty="0" smtClean="0"/>
              <a:t>人が　おおいですね。ここは　ゆうめいな　みせですか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えり</a:t>
            </a:r>
            <a:r>
              <a:rPr lang="en-US" altLang="ja-JP" dirty="0"/>
              <a:t>	</a:t>
            </a:r>
            <a:r>
              <a:rPr lang="ja-JP" altLang="en-US" dirty="0" smtClean="0"/>
              <a:t>ええ。いつも　にぎやかです。</a:t>
            </a:r>
            <a:endParaRPr lang="ko-KR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54554" y="1268760"/>
            <a:ext cx="82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유나와 </a:t>
            </a:r>
            <a:r>
              <a:rPr lang="ko-KR" altLang="en-US" dirty="0" err="1" smtClean="0"/>
              <a:t>에리는</a:t>
            </a:r>
            <a:r>
              <a:rPr lang="ko-KR" altLang="en-US" dirty="0" smtClean="0"/>
              <a:t> 함께 </a:t>
            </a:r>
            <a:r>
              <a:rPr lang="ko-KR" altLang="en-US" dirty="0" err="1" smtClean="0"/>
              <a:t>라멘을</a:t>
            </a:r>
            <a:r>
              <a:rPr lang="ko-KR" altLang="en-US" dirty="0" smtClean="0"/>
              <a:t> 먹으러 갔습니다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1788" y="3287018"/>
            <a:ext cx="36004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ひと</a:t>
            </a:r>
            <a:endParaRPr lang="ko-KR" altLang="en-US" sz="800" dirty="0"/>
          </a:p>
        </p:txBody>
      </p:sp>
      <p:pic>
        <p:nvPicPr>
          <p:cNvPr id="3" name="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292080" y="1268760"/>
            <a:ext cx="360000" cy="360000"/>
          </a:xfrm>
          <a:prstGeom prst="rect">
            <a:avLst/>
          </a:prstGeom>
        </p:spPr>
      </p:pic>
      <p:pic>
        <p:nvPicPr>
          <p:cNvPr id="5" name="3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9387" y="2329870"/>
            <a:ext cx="360000" cy="360000"/>
          </a:xfrm>
          <a:prstGeom prst="rect">
            <a:avLst/>
          </a:prstGeom>
        </p:spPr>
      </p:pic>
      <p:pic>
        <p:nvPicPr>
          <p:cNvPr id="6" name="4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9387" y="2883957"/>
            <a:ext cx="360000" cy="360000"/>
          </a:xfrm>
          <a:prstGeom prst="rect">
            <a:avLst/>
          </a:prstGeom>
        </p:spPr>
      </p:pic>
      <p:pic>
        <p:nvPicPr>
          <p:cNvPr id="7" name="5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9387" y="3429000"/>
            <a:ext cx="360000" cy="360000"/>
          </a:xfrm>
          <a:prstGeom prst="rect">
            <a:avLst/>
          </a:prstGeom>
        </p:spPr>
      </p:pic>
      <p:pic>
        <p:nvPicPr>
          <p:cNvPr id="8" name="6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9387" y="3995539"/>
            <a:ext cx="360000" cy="360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808487" y="2195919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　ほ</a:t>
            </a:r>
            <a:r>
              <a:rPr lang="ja-JP" altLang="en-US" sz="800" dirty="0"/>
              <a:t>ん</a:t>
            </a:r>
            <a:endParaRPr lang="en-US" altLang="ko-KR" sz="800" dirty="0" smtClean="0"/>
          </a:p>
        </p:txBody>
      </p:sp>
    </p:spTree>
    <p:extLst>
      <p:ext uri="{BB962C8B-B14F-4D97-AF65-F5344CB8AC3E}">
        <p14:creationId xmlns:p14="http://schemas.microsoft.com/office/powerpoint/2010/main" val="52709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9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6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1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5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045282"/>
            <a:ext cx="4932040" cy="481271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67544" y="213285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て</a:t>
            </a:r>
            <a:r>
              <a:rPr lang="ja-JP" altLang="en-US" dirty="0"/>
              <a:t>んいん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en-US" altLang="ja-JP" dirty="0" smtClean="0"/>
              <a:t>1,400</a:t>
            </a:r>
            <a:r>
              <a:rPr lang="ja-JP" altLang="en-US" dirty="0" smtClean="0"/>
              <a:t>円です。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えり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じゃ、</a:t>
            </a:r>
            <a:r>
              <a:rPr lang="en-US" altLang="ja-JP" dirty="0" smtClean="0"/>
              <a:t>2,000</a:t>
            </a:r>
            <a:r>
              <a:rPr lang="ja-JP" altLang="en-US" dirty="0" smtClean="0"/>
              <a:t>円で。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てんいん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en-US" altLang="ja-JP" dirty="0" smtClean="0"/>
              <a:t>600</a:t>
            </a:r>
            <a:r>
              <a:rPr lang="ja-JP" altLang="en-US" dirty="0" smtClean="0"/>
              <a:t>円の　おかえしです。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 smtClean="0"/>
              <a:t>　　ありがとうございましあた。</a:t>
            </a:r>
            <a:endParaRPr lang="en-US" altLang="ja-JP" dirty="0"/>
          </a:p>
        </p:txBody>
      </p:sp>
      <p:sp>
        <p:nvSpPr>
          <p:cNvPr id="10" name="TextBox 9"/>
          <p:cNvSpPr txBox="1"/>
          <p:nvPr/>
        </p:nvSpPr>
        <p:spPr>
          <a:xfrm>
            <a:off x="454554" y="1268760"/>
            <a:ext cx="82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유나와 </a:t>
            </a:r>
            <a:r>
              <a:rPr lang="ko-KR" altLang="en-US" dirty="0" err="1" smtClean="0"/>
              <a:t>에리는</a:t>
            </a:r>
            <a:r>
              <a:rPr lang="ko-KR" altLang="en-US" dirty="0" smtClean="0"/>
              <a:t> 함께 </a:t>
            </a:r>
            <a:r>
              <a:rPr lang="ko-KR" altLang="en-US" dirty="0" err="1" smtClean="0"/>
              <a:t>라멘을</a:t>
            </a:r>
            <a:r>
              <a:rPr lang="ko-KR" altLang="en-US" dirty="0" smtClean="0"/>
              <a:t> 먹으러 갔습니다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771800" y="2761878"/>
            <a:ext cx="50591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えん</a:t>
            </a:r>
            <a:endParaRPr lang="ko-KR" altLang="en-US" sz="800" dirty="0"/>
          </a:p>
        </p:txBody>
      </p:sp>
      <p:sp>
        <p:nvSpPr>
          <p:cNvPr id="7" name="TextBox 6"/>
          <p:cNvSpPr txBox="1"/>
          <p:nvPr/>
        </p:nvSpPr>
        <p:spPr>
          <a:xfrm>
            <a:off x="2257475" y="2204864"/>
            <a:ext cx="50591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えん</a:t>
            </a:r>
            <a:endParaRPr lang="ko-KR" altLang="en-US" sz="800" dirty="0"/>
          </a:p>
        </p:txBody>
      </p:sp>
      <p:sp>
        <p:nvSpPr>
          <p:cNvPr id="8" name="TextBox 7"/>
          <p:cNvSpPr txBox="1"/>
          <p:nvPr/>
        </p:nvSpPr>
        <p:spPr>
          <a:xfrm>
            <a:off x="2085628" y="3302065"/>
            <a:ext cx="50591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えん</a:t>
            </a:r>
            <a:endParaRPr lang="ko-KR" altLang="en-US" sz="800" dirty="0"/>
          </a:p>
        </p:txBody>
      </p:sp>
      <p:pic>
        <p:nvPicPr>
          <p:cNvPr id="2" name="3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292120" y="1255336"/>
            <a:ext cx="360000" cy="360000"/>
          </a:xfrm>
          <a:prstGeom prst="rect">
            <a:avLst/>
          </a:prstGeom>
        </p:spPr>
      </p:pic>
      <p:pic>
        <p:nvPicPr>
          <p:cNvPr id="3" name="7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7544" y="2313102"/>
            <a:ext cx="360000" cy="360000"/>
          </a:xfrm>
          <a:prstGeom prst="rect">
            <a:avLst/>
          </a:prstGeom>
        </p:spPr>
      </p:pic>
      <p:pic>
        <p:nvPicPr>
          <p:cNvPr id="5" name="8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7544" y="2896911"/>
            <a:ext cx="360000" cy="360000"/>
          </a:xfrm>
          <a:prstGeom prst="rect">
            <a:avLst/>
          </a:prstGeom>
        </p:spPr>
      </p:pic>
      <p:pic>
        <p:nvPicPr>
          <p:cNvPr id="11" name="9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7544" y="342900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5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2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40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てんいん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～ない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そうです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ひと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</a:t>
            </a:r>
            <a:r>
              <a:rPr lang="ja-JP" altLang="en-US" dirty="0"/>
              <a:t>お</a:t>
            </a:r>
            <a:r>
              <a:rPr lang="ja-JP" altLang="en-US" dirty="0" smtClean="0"/>
              <a:t>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み</a:t>
            </a:r>
            <a:r>
              <a:rPr lang="ja-JP" altLang="en-US" dirty="0" smtClean="0"/>
              <a:t>せ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いつも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せんよんひゃく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にせん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おかえし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점원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지 않다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그렇습니다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사람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많다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가게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항상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1,400</a:t>
            </a:r>
          </a:p>
          <a:p>
            <a:endParaRPr lang="en-US" altLang="ko-KR" dirty="0"/>
          </a:p>
          <a:p>
            <a:r>
              <a:rPr lang="en-US" altLang="ko-KR" dirty="0" smtClean="0"/>
              <a:t>2,00</a:t>
            </a:r>
          </a:p>
          <a:p>
            <a:endParaRPr lang="en-US" altLang="ko-KR" dirty="0"/>
          </a:p>
          <a:p>
            <a:r>
              <a:rPr lang="ko-KR" altLang="en-US" dirty="0" smtClean="0"/>
              <a:t>거스름돈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819150" cy="4191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95536" y="2060848"/>
            <a:ext cx="58686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日本の　ラーメン</a:t>
            </a:r>
            <a:r>
              <a:rPr lang="ja-JP" altLang="en-US" dirty="0" smtClean="0"/>
              <a:t>は　</a:t>
            </a:r>
            <a:r>
              <a:rPr lang="ja-JP" altLang="en-US" dirty="0" smtClean="0">
                <a:solidFill>
                  <a:schemeClr val="accent5"/>
                </a:solidFill>
              </a:rPr>
              <a:t>からい</a:t>
            </a:r>
            <a:r>
              <a:rPr lang="ja-JP" altLang="en-US" dirty="0" smtClean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はい、</a:t>
            </a:r>
            <a:r>
              <a:rPr lang="ja-JP" altLang="en-US" dirty="0" smtClean="0">
                <a:solidFill>
                  <a:schemeClr val="accent5"/>
                </a:solidFill>
              </a:rPr>
              <a:t>からい</a:t>
            </a:r>
            <a:r>
              <a:rPr lang="ja-JP" altLang="en-US" dirty="0" smtClean="0"/>
              <a:t>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 smtClean="0"/>
              <a:t>いいえ、</a:t>
            </a:r>
            <a:r>
              <a:rPr lang="ja-JP" altLang="en-US" dirty="0" smtClean="0">
                <a:solidFill>
                  <a:schemeClr val="accent6"/>
                </a:solidFill>
              </a:rPr>
              <a:t>からくない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日本</a:t>
            </a:r>
            <a:r>
              <a:rPr lang="ja-JP" altLang="en-US" dirty="0" smtClean="0"/>
              <a:t>の　ラーメン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からい</a:t>
            </a:r>
            <a:endParaRPr lang="en-US" altLang="ja-JP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284984"/>
            <a:ext cx="4355976" cy="3266982"/>
          </a:xfrm>
          <a:prstGeom prst="rect">
            <a:avLst/>
          </a:prstGeom>
        </p:spPr>
      </p:pic>
      <p:pic>
        <p:nvPicPr>
          <p:cNvPr id="3" name="5과-읽말1-보기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03648" y="1586342"/>
            <a:ext cx="360000" cy="360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96827" y="2132856"/>
            <a:ext cx="98105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>
                <a:solidFill>
                  <a:schemeClr val="accent2"/>
                </a:solidFill>
              </a:rPr>
              <a:t>に　ほん</a:t>
            </a:r>
            <a:endParaRPr lang="ko-KR" altLang="en-US" sz="7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8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395536" y="2060848"/>
            <a:ext cx="58686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モノレール</a:t>
            </a:r>
            <a:r>
              <a:rPr lang="ja-JP" altLang="en-US" dirty="0" smtClean="0"/>
              <a:t>は　</a:t>
            </a:r>
            <a:r>
              <a:rPr lang="ja-JP" altLang="en-US" dirty="0" smtClean="0">
                <a:solidFill>
                  <a:schemeClr val="accent5"/>
                </a:solidFill>
              </a:rPr>
              <a:t>はやい</a:t>
            </a:r>
            <a:r>
              <a:rPr lang="ja-JP" altLang="en-US" dirty="0" smtClean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はい、</a:t>
            </a:r>
            <a:r>
              <a:rPr lang="ja-JP" altLang="en-US" dirty="0" smtClean="0">
                <a:solidFill>
                  <a:schemeClr val="accent5"/>
                </a:solidFill>
              </a:rPr>
              <a:t>はやい</a:t>
            </a:r>
            <a:r>
              <a:rPr lang="ja-JP" altLang="en-US" dirty="0" smtClean="0"/>
              <a:t>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 smtClean="0"/>
              <a:t>いいえ、</a:t>
            </a:r>
            <a:r>
              <a:rPr lang="ja-JP" altLang="en-US" dirty="0" smtClean="0">
                <a:solidFill>
                  <a:schemeClr val="accent6"/>
                </a:solidFill>
              </a:rPr>
              <a:t>はやくない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モノレール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はやい</a:t>
            </a:r>
            <a:endParaRPr lang="en-US" altLang="ja-JP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475558"/>
            <a:ext cx="4355976" cy="288583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31540" y="158220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5과-읽말1-1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9592" y="159153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42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395536" y="2060848"/>
            <a:ext cx="58686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すきやき</a:t>
            </a:r>
            <a:r>
              <a:rPr lang="ja-JP" altLang="en-US" dirty="0" smtClean="0"/>
              <a:t>は　</a:t>
            </a:r>
            <a:r>
              <a:rPr lang="ja-JP" altLang="en-US" dirty="0" smtClean="0">
                <a:solidFill>
                  <a:schemeClr val="accent5"/>
                </a:solidFill>
              </a:rPr>
              <a:t>おいしい</a:t>
            </a:r>
            <a:r>
              <a:rPr lang="ja-JP" altLang="en-US" dirty="0" smtClean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はい、</a:t>
            </a:r>
            <a:r>
              <a:rPr lang="ja-JP" altLang="en-US" dirty="0">
                <a:solidFill>
                  <a:schemeClr val="accent5"/>
                </a:solidFill>
              </a:rPr>
              <a:t>おいしい</a:t>
            </a:r>
            <a:r>
              <a:rPr lang="ja-JP" altLang="en-US" dirty="0" smtClean="0"/>
              <a:t>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 smtClean="0"/>
              <a:t>いいえ、</a:t>
            </a:r>
            <a:r>
              <a:rPr lang="ja-JP" altLang="en-US" dirty="0" smtClean="0">
                <a:solidFill>
                  <a:schemeClr val="accent6"/>
                </a:solidFill>
              </a:rPr>
              <a:t>おいしくない</a:t>
            </a:r>
            <a:r>
              <a:rPr lang="ja-JP" altLang="en-US" dirty="0" smtClean="0"/>
              <a:t>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すきやき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おいしい</a:t>
            </a:r>
            <a:endParaRPr lang="en-US" altLang="ja-JP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284984"/>
            <a:ext cx="4355976" cy="326698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31540" y="158220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5과-읽말1-2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1600" y="158122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42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819150" cy="4191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95536" y="2060848"/>
            <a:ext cx="58686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あの　かしゅ</a:t>
            </a:r>
            <a:r>
              <a:rPr lang="ja-JP" altLang="en-US" dirty="0" smtClean="0"/>
              <a:t>は　</a:t>
            </a:r>
            <a:r>
              <a:rPr lang="ja-JP" altLang="en-US" dirty="0" smtClean="0">
                <a:solidFill>
                  <a:schemeClr val="accent5"/>
                </a:solidFill>
              </a:rPr>
              <a:t>ゆうめい</a:t>
            </a:r>
            <a:r>
              <a:rPr lang="ja-JP" altLang="en-US" dirty="0" smtClean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はい、</a:t>
            </a:r>
            <a:r>
              <a:rPr lang="ja-JP" altLang="en-US" dirty="0">
                <a:solidFill>
                  <a:schemeClr val="accent5"/>
                </a:solidFill>
              </a:rPr>
              <a:t>ゆうめい</a:t>
            </a:r>
            <a:r>
              <a:rPr lang="ja-JP" altLang="en-US" dirty="0" smtClean="0"/>
              <a:t>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 smtClean="0"/>
              <a:t>いいえ、</a:t>
            </a:r>
            <a:r>
              <a:rPr lang="ja-JP" altLang="en-US" dirty="0" smtClean="0">
                <a:solidFill>
                  <a:schemeClr val="accent6"/>
                </a:solidFill>
              </a:rPr>
              <a:t>ゆうめいじゃ</a:t>
            </a:r>
            <a:r>
              <a:rPr lang="ja-JP" altLang="en-US" dirty="0" smtClean="0"/>
              <a:t>　ないです。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あの　かしゅ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ゆうめいだ</a:t>
            </a:r>
            <a:endParaRPr lang="en-US" altLang="ja-JP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444196"/>
            <a:ext cx="4149960" cy="3140967"/>
          </a:xfrm>
          <a:prstGeom prst="rect">
            <a:avLst/>
          </a:prstGeom>
        </p:spPr>
      </p:pic>
      <p:pic>
        <p:nvPicPr>
          <p:cNvPr id="3" name="5과-읽말2-보기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03648" y="158634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03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395536" y="2060848"/>
            <a:ext cx="58686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en-US" altLang="ja-JP" dirty="0" smtClean="0">
                <a:solidFill>
                  <a:schemeClr val="accent2"/>
                </a:solidFill>
              </a:rPr>
              <a:t>KTX</a:t>
            </a:r>
            <a:r>
              <a:rPr lang="ja-JP" altLang="en-US" dirty="0" smtClean="0"/>
              <a:t>は　</a:t>
            </a:r>
            <a:r>
              <a:rPr lang="ja-JP" altLang="en-US" dirty="0" smtClean="0">
                <a:solidFill>
                  <a:schemeClr val="accent5"/>
                </a:solidFill>
              </a:rPr>
              <a:t>べんり</a:t>
            </a:r>
            <a:r>
              <a:rPr lang="ja-JP" altLang="en-US" dirty="0" smtClean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はい、</a:t>
            </a:r>
            <a:r>
              <a:rPr lang="ja-JP" altLang="en-US" dirty="0">
                <a:solidFill>
                  <a:schemeClr val="accent5"/>
                </a:solidFill>
              </a:rPr>
              <a:t>べんり</a:t>
            </a:r>
            <a:r>
              <a:rPr lang="ja-JP" altLang="en-US" dirty="0" smtClean="0"/>
              <a:t>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 smtClean="0"/>
              <a:t>いいえ、</a:t>
            </a:r>
            <a:r>
              <a:rPr lang="ja-JP" altLang="en-US" dirty="0">
                <a:solidFill>
                  <a:schemeClr val="accent6"/>
                </a:solidFill>
              </a:rPr>
              <a:t>べんり</a:t>
            </a:r>
            <a:r>
              <a:rPr lang="ja-JP" altLang="en-US" dirty="0" smtClean="0">
                <a:solidFill>
                  <a:schemeClr val="accent6"/>
                </a:solidFill>
              </a:rPr>
              <a:t>じゃ</a:t>
            </a:r>
            <a:r>
              <a:rPr lang="ja-JP" altLang="en-US" dirty="0" smtClean="0"/>
              <a:t>　ないです。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ja-JP" dirty="0" smtClean="0"/>
              <a:t>KTX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べんりだ</a:t>
            </a:r>
            <a:endParaRPr lang="en-US" altLang="ja-JP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7965" y="3444196"/>
            <a:ext cx="4046061" cy="31409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31540" y="158220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5과-읽말2-1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1600" y="159153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836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395536" y="2060848"/>
            <a:ext cx="58686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あさくさ</a:t>
            </a:r>
            <a:r>
              <a:rPr lang="ja-JP" altLang="en-US" dirty="0" smtClean="0"/>
              <a:t>は　</a:t>
            </a:r>
            <a:r>
              <a:rPr lang="ja-JP" altLang="en-US" dirty="0" smtClean="0">
                <a:solidFill>
                  <a:schemeClr val="accent5"/>
                </a:solidFill>
              </a:rPr>
              <a:t>にぎやか</a:t>
            </a:r>
            <a:r>
              <a:rPr lang="ja-JP" altLang="en-US" dirty="0" smtClean="0"/>
              <a:t>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はい、</a:t>
            </a:r>
            <a:r>
              <a:rPr lang="ja-JP" altLang="en-US" dirty="0">
                <a:solidFill>
                  <a:schemeClr val="accent5"/>
                </a:solidFill>
              </a:rPr>
              <a:t>にぎやか</a:t>
            </a:r>
            <a:r>
              <a:rPr lang="ja-JP" altLang="en-US" dirty="0" smtClean="0"/>
              <a:t>です。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 smtClean="0"/>
              <a:t>いいえ、</a:t>
            </a:r>
            <a:r>
              <a:rPr lang="ja-JP" altLang="en-US" dirty="0">
                <a:solidFill>
                  <a:schemeClr val="accent6"/>
                </a:solidFill>
              </a:rPr>
              <a:t>にぎやか</a:t>
            </a:r>
            <a:r>
              <a:rPr lang="ja-JP" altLang="en-US" dirty="0" smtClean="0">
                <a:solidFill>
                  <a:schemeClr val="accent6"/>
                </a:solidFill>
              </a:rPr>
              <a:t>じゃ</a:t>
            </a:r>
            <a:r>
              <a:rPr lang="ja-JP" altLang="en-US" dirty="0" smtClean="0"/>
              <a:t>　ないです。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endParaRPr lang="en-US" altLang="ja-JP" dirty="0"/>
          </a:p>
          <a:p>
            <a:pPr>
              <a:lnSpc>
                <a:spcPct val="200000"/>
              </a:lnSpc>
            </a:pP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あさくさ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にぎやか</a:t>
            </a:r>
            <a:endParaRPr lang="en-US" altLang="ja-JP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790" y="3444196"/>
            <a:ext cx="4082412" cy="31409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31540" y="158220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5과-읽말2-2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1600" y="159153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836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いいえ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モノレール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すきやき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あまり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かしゅ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아니요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모노레일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err="1" smtClean="0"/>
              <a:t>스키야키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그다지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가수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일본 화폐입니다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바르게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8612"/>
            <a:ext cx="1848453" cy="1800000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1859" y="1558612"/>
            <a:ext cx="1826666" cy="1800000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353" y="1558612"/>
            <a:ext cx="1806264" cy="1800000"/>
          </a:xfrm>
          <a:prstGeom prst="rect">
            <a:avLst/>
          </a:prstGeom>
        </p:spPr>
      </p:pic>
      <p:pic>
        <p:nvPicPr>
          <p:cNvPr id="13" name="그림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123359"/>
            <a:ext cx="1885714" cy="1800000"/>
          </a:xfrm>
          <a:prstGeom prst="rect">
            <a:avLst/>
          </a:prstGeom>
        </p:spPr>
      </p:pic>
      <p:pic>
        <p:nvPicPr>
          <p:cNvPr id="14" name="그림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123359"/>
            <a:ext cx="1808613" cy="1800000"/>
          </a:xfrm>
          <a:prstGeom prst="rect">
            <a:avLst/>
          </a:prstGeom>
        </p:spPr>
      </p:pic>
      <p:pic>
        <p:nvPicPr>
          <p:cNvPr id="15" name="그림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0535" y="4149280"/>
            <a:ext cx="1775901" cy="18000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197149" y="3472433"/>
            <a:ext cx="2226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400" dirty="0" smtClean="0"/>
              <a:t>1</a:t>
            </a:r>
            <a:r>
              <a:rPr lang="ja-JP" altLang="en-US" sz="2400" dirty="0"/>
              <a:t>円</a:t>
            </a:r>
            <a:endParaRPr lang="en-US" altLang="ko-KR" sz="2400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1197149" y="6021288"/>
            <a:ext cx="2226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2400" dirty="0"/>
              <a:t>50</a:t>
            </a:r>
            <a:r>
              <a:rPr lang="ja-JP" altLang="en-US" sz="2400" dirty="0" smtClean="0"/>
              <a:t>円</a:t>
            </a:r>
            <a:endParaRPr lang="en-US" altLang="ko-KR" sz="2400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4371676" y="3472433"/>
            <a:ext cx="2226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2400" dirty="0"/>
              <a:t>5</a:t>
            </a:r>
            <a:r>
              <a:rPr lang="ja-JP" altLang="en-US" sz="2400" dirty="0" smtClean="0"/>
              <a:t>円</a:t>
            </a:r>
            <a:endParaRPr lang="en-US" altLang="ko-KR" sz="2400" dirty="0" smtClean="0"/>
          </a:p>
        </p:txBody>
      </p:sp>
      <p:sp>
        <p:nvSpPr>
          <p:cNvPr id="19" name="TextBox 18"/>
          <p:cNvSpPr txBox="1"/>
          <p:nvPr/>
        </p:nvSpPr>
        <p:spPr>
          <a:xfrm>
            <a:off x="4314526" y="6021288"/>
            <a:ext cx="2226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2400" dirty="0"/>
              <a:t>100</a:t>
            </a:r>
            <a:r>
              <a:rPr lang="ja-JP" altLang="en-US" sz="2400" dirty="0" smtClean="0"/>
              <a:t>円</a:t>
            </a:r>
            <a:endParaRPr lang="en-US" altLang="ko-KR" sz="2400" dirty="0" smtClean="0"/>
          </a:p>
        </p:txBody>
      </p:sp>
      <p:sp>
        <p:nvSpPr>
          <p:cNvPr id="20" name="TextBox 19"/>
          <p:cNvSpPr txBox="1"/>
          <p:nvPr/>
        </p:nvSpPr>
        <p:spPr>
          <a:xfrm>
            <a:off x="7236296" y="347270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400" dirty="0" smtClean="0"/>
              <a:t>1</a:t>
            </a:r>
            <a:r>
              <a:rPr lang="en-US" altLang="ja-JP" sz="2400" dirty="0" smtClean="0"/>
              <a:t>0</a:t>
            </a:r>
            <a:r>
              <a:rPr lang="ja-JP" altLang="en-US" sz="2400" dirty="0" smtClean="0"/>
              <a:t>円</a:t>
            </a:r>
            <a:endParaRPr lang="en-US" altLang="ko-KR" sz="2400" dirty="0" smtClean="0"/>
          </a:p>
        </p:txBody>
      </p:sp>
      <p:sp>
        <p:nvSpPr>
          <p:cNvPr id="21" name="TextBox 20"/>
          <p:cNvSpPr txBox="1"/>
          <p:nvPr/>
        </p:nvSpPr>
        <p:spPr>
          <a:xfrm>
            <a:off x="7164289" y="602156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2400" dirty="0" smtClean="0"/>
              <a:t>500</a:t>
            </a:r>
            <a:r>
              <a:rPr lang="ja-JP" altLang="en-US" sz="2400" dirty="0" smtClean="0"/>
              <a:t>円</a:t>
            </a:r>
            <a:endParaRPr lang="en-US" altLang="ko-KR" sz="2400" dirty="0" smtClean="0"/>
          </a:p>
        </p:txBody>
      </p:sp>
    </p:spTree>
    <p:extLst>
      <p:ext uri="{BB962C8B-B14F-4D97-AF65-F5344CB8AC3E}">
        <p14:creationId xmlns:p14="http://schemas.microsoft.com/office/powerpoint/2010/main" val="306544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20618"/>
            <a:ext cx="3240000" cy="162000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572530"/>
            <a:ext cx="3240000" cy="1569254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81524"/>
            <a:ext cx="3240000" cy="1579592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103650"/>
            <a:ext cx="3240000" cy="162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141784"/>
            <a:ext cx="3240000" cy="699448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7182" y="3141784"/>
            <a:ext cx="3240000" cy="699448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723650"/>
            <a:ext cx="3240000" cy="699448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5661116"/>
            <a:ext cx="3240000" cy="69944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691680" y="3291453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せん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724128" y="3291453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にせ</a:t>
            </a:r>
            <a:r>
              <a:rPr lang="ja-JP" altLang="en-US" sz="2000" dirty="0">
                <a:solidFill>
                  <a:srgbClr val="FF0000"/>
                </a:solidFill>
              </a:rPr>
              <a:t>ん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403648" y="5873319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ごせ</a:t>
            </a:r>
            <a:r>
              <a:rPr lang="ja-JP" altLang="en-US" sz="2000" dirty="0">
                <a:solidFill>
                  <a:srgbClr val="FF0000"/>
                </a:solidFill>
              </a:rPr>
              <a:t>ん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436096" y="5810785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いちまん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08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그림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437112"/>
            <a:ext cx="3240000" cy="699448"/>
          </a:xfrm>
          <a:prstGeom prst="rect">
            <a:avLst/>
          </a:prstGeom>
        </p:spPr>
      </p:pic>
      <p:pic>
        <p:nvPicPr>
          <p:cNvPr id="13" name="그림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437112"/>
            <a:ext cx="3240000" cy="69944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/>
              <a:t>2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그림에 쓰여 있는 가격을 히라가나로 쓰고 읽어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1403648" y="4586781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はちじゅうよ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pic>
        <p:nvPicPr>
          <p:cNvPr id="8" name="그림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229598"/>
            <a:ext cx="3240000" cy="182250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060848"/>
            <a:ext cx="3240000" cy="2160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55576" y="158220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4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4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148064" y="158111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4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662786" y="4586781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せ</a:t>
            </a:r>
            <a:r>
              <a:rPr lang="ja-JP" altLang="en-US" sz="2000" dirty="0" smtClean="0">
                <a:solidFill>
                  <a:srgbClr val="FF0000"/>
                </a:solidFill>
              </a:rPr>
              <a:t>んきゅうじゅう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1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1364118" cy="648072"/>
            <a:chOff x="323528" y="1484784"/>
            <a:chExt cx="1364118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01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한자</a:t>
              </a:r>
              <a:endParaRPr lang="en-US" altLang="ko-KR" dirty="0" smtClean="0"/>
            </a:p>
          </p:txBody>
        </p:sp>
      </p:grpSp>
      <p:pic>
        <p:nvPicPr>
          <p:cNvPr id="5" name="그림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6912"/>
            <a:ext cx="9144000" cy="207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8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1907536" cy="648072"/>
            <a:chOff x="323528" y="1484784"/>
            <a:chExt cx="1907536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02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1897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개수 세기</a:t>
              </a:r>
              <a:endParaRPr lang="en-US" altLang="ko-KR" dirty="0" smtClean="0"/>
            </a:p>
          </p:txBody>
        </p:sp>
      </p:grpSp>
      <p:pic>
        <p:nvPicPr>
          <p:cNvPr id="7" name="그림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60" y="2334006"/>
            <a:ext cx="487680" cy="48768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8709" y="2334006"/>
            <a:ext cx="816864" cy="512064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8842" y="2334006"/>
            <a:ext cx="1280160" cy="524256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2272" y="2334006"/>
            <a:ext cx="1609344" cy="475488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60" y="3592627"/>
            <a:ext cx="1999488" cy="524256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8368" y="3592627"/>
            <a:ext cx="2036064" cy="865632"/>
          </a:xfrm>
          <a:prstGeom prst="rect">
            <a:avLst/>
          </a:prstGeom>
        </p:spPr>
      </p:pic>
      <p:pic>
        <p:nvPicPr>
          <p:cNvPr id="13" name="그림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5552" y="3592627"/>
            <a:ext cx="2036064" cy="853440"/>
          </a:xfrm>
          <a:prstGeom prst="rect">
            <a:avLst/>
          </a:prstGeom>
        </p:spPr>
      </p:pic>
      <p:pic>
        <p:nvPicPr>
          <p:cNvPr id="14" name="그림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60" y="5229200"/>
            <a:ext cx="1975104" cy="841248"/>
          </a:xfrm>
          <a:prstGeom prst="rect">
            <a:avLst/>
          </a:prstGeom>
        </p:spPr>
      </p:pic>
      <p:pic>
        <p:nvPicPr>
          <p:cNvPr id="15" name="그림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984" y="5229200"/>
            <a:ext cx="2048256" cy="865632"/>
          </a:xfrm>
          <a:prstGeom prst="rect">
            <a:avLst/>
          </a:prstGeom>
        </p:spPr>
      </p:pic>
      <p:pic>
        <p:nvPicPr>
          <p:cNvPr id="16" name="그림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360" y="5229200"/>
            <a:ext cx="2048256" cy="902208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554410" y="2905530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ひとつ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2371744" y="2905530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ふ</a:t>
            </a:r>
            <a:r>
              <a:rPr lang="ja-JP" altLang="en-US" dirty="0" smtClean="0"/>
              <a:t>たつ</a:t>
            </a:r>
            <a:endParaRPr lang="ko-KR" alt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4627078" y="2905530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みっつ</a:t>
            </a:r>
            <a:endParaRPr lang="ko-KR" alt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7274396" y="2905530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よっつ</a:t>
            </a:r>
            <a:endParaRPr lang="ko-KR" alt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1286291" y="4485096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いつ</a:t>
            </a:r>
            <a:r>
              <a:rPr lang="ja-JP" altLang="en-US" dirty="0" smtClean="0"/>
              <a:t>つ</a:t>
            </a:r>
            <a:endParaRPr lang="ko-KR" alt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4198243" y="4485096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む</a:t>
            </a:r>
            <a:r>
              <a:rPr lang="ja-JP" altLang="en-US" dirty="0" smtClean="0"/>
              <a:t>っつ</a:t>
            </a:r>
            <a:endParaRPr lang="ko-KR" alt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7101805" y="4485096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なな</a:t>
            </a:r>
            <a:r>
              <a:rPr lang="ja-JP" altLang="en-US" dirty="0" smtClean="0"/>
              <a:t>つ</a:t>
            </a:r>
            <a:endParaRPr lang="ko-KR" alt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1286291" y="6237312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や</a:t>
            </a:r>
            <a:r>
              <a:rPr lang="ja-JP" altLang="en-US" dirty="0" smtClean="0"/>
              <a:t>っつ</a:t>
            </a:r>
            <a:endParaRPr lang="ko-KR" altLang="en-US" dirty="0"/>
          </a:p>
        </p:txBody>
      </p:sp>
      <p:sp>
        <p:nvSpPr>
          <p:cNvPr id="25" name="TextBox 24"/>
          <p:cNvSpPr txBox="1"/>
          <p:nvPr/>
        </p:nvSpPr>
        <p:spPr>
          <a:xfrm>
            <a:off x="4127618" y="6237312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ここの</a:t>
            </a:r>
            <a:r>
              <a:rPr lang="ja-JP" altLang="en-US" dirty="0" smtClean="0"/>
              <a:t>つ</a:t>
            </a:r>
            <a:endParaRPr lang="ko-KR" alt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7208143" y="6237312"/>
            <a:ext cx="183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とお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23732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1907536" cy="648072"/>
            <a:chOff x="323528" y="1484784"/>
            <a:chExt cx="1907536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03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1897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숫자 읽기</a:t>
              </a:r>
              <a:endParaRPr lang="en-US" altLang="ko-KR" dirty="0" smtClean="0"/>
            </a:p>
          </p:txBody>
        </p:sp>
      </p:grpSp>
      <p:graphicFrame>
        <p:nvGraphicFramePr>
          <p:cNvPr id="5" name="표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853818"/>
              </p:ext>
            </p:extLst>
          </p:nvPr>
        </p:nvGraphicFramePr>
        <p:xfrm>
          <a:off x="827584" y="2708920"/>
          <a:ext cx="7200000" cy="1080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440000"/>
                <a:gridCol w="1440000"/>
                <a:gridCol w="1440000"/>
                <a:gridCol w="1440000"/>
                <a:gridCol w="1440000"/>
              </a:tblGrid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en-US" altLang="ko-KR" dirty="0" smtClean="0"/>
                        <a:t>100</a:t>
                      </a:r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200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300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400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500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ひゃく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にひゃく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さんびゃく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FDF8BD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よんひゃく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ごひゃく</a:t>
                      </a:r>
                      <a:endParaRPr lang="ko-KR" altLang="en-US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표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8433586"/>
              </p:ext>
            </p:extLst>
          </p:nvPr>
        </p:nvGraphicFramePr>
        <p:xfrm>
          <a:off x="304478" y="4734669"/>
          <a:ext cx="8640000" cy="1080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440000"/>
                <a:gridCol w="1440000"/>
                <a:gridCol w="1440000"/>
                <a:gridCol w="1440000"/>
                <a:gridCol w="1440000"/>
                <a:gridCol w="1440000"/>
              </a:tblGrid>
              <a:tr h="540000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600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700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800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900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1,000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dirty="0" smtClean="0"/>
                        <a:t>10,000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ろっぴゃく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FDF8BD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ななひゃく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はっぴゃく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FDF8BD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きゅうひゃく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せん</a:t>
                      </a:r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いちまん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FDF8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638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1594950" cy="648072"/>
            <a:chOff x="323528" y="1484784"/>
            <a:chExt cx="1594950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03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8771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형용사</a:t>
              </a:r>
              <a:endParaRPr lang="en-US" altLang="ko-KR" dirty="0" smtClean="0"/>
            </a:p>
          </p:txBody>
        </p:sp>
      </p:grpSp>
      <p:graphicFrame>
        <p:nvGraphicFramePr>
          <p:cNvPr id="5" name="표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665637"/>
              </p:ext>
            </p:extLst>
          </p:nvPr>
        </p:nvGraphicFramePr>
        <p:xfrm>
          <a:off x="323528" y="2420888"/>
          <a:ext cx="8424936" cy="3519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3564396"/>
                <a:gridCol w="3564396"/>
              </a:tblGrid>
              <a:tr h="651262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い</a:t>
                      </a:r>
                      <a:r>
                        <a:rPr lang="ko-KR" altLang="en-US" dirty="0" smtClean="0"/>
                        <a:t>형용사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な</a:t>
                      </a:r>
                      <a:r>
                        <a:rPr lang="ko-KR" altLang="en-US" dirty="0" smtClean="0"/>
                        <a:t>형용사</a:t>
                      </a:r>
                      <a:endParaRPr lang="en-US" altLang="ko-KR" dirty="0" smtClean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5B1A2"/>
                    </a:solidFill>
                  </a:tcPr>
                </a:tc>
              </a:tr>
              <a:tr h="651262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dirty="0" smtClean="0"/>
                        <a:t>기본형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おいし</a:t>
                      </a:r>
                      <a:r>
                        <a:rPr lang="ja-JP" altLang="en-US" dirty="0" smtClean="0">
                          <a:solidFill>
                            <a:srgbClr val="FF0000"/>
                          </a:solidFill>
                        </a:rPr>
                        <a:t>い</a:t>
                      </a:r>
                      <a:r>
                        <a:rPr lang="ko-KR" altLang="en-US" dirty="0" smtClean="0"/>
                        <a:t>  맛있다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ゆうめい</a:t>
                      </a:r>
                      <a:r>
                        <a:rPr lang="ja-JP" altLang="en-US" dirty="0" smtClean="0">
                          <a:solidFill>
                            <a:srgbClr val="FF0000"/>
                          </a:solidFill>
                        </a:rPr>
                        <a:t>だ</a:t>
                      </a:r>
                      <a:r>
                        <a:rPr lang="ja-JP" altLang="en-US" dirty="0" smtClean="0"/>
                        <a:t>  </a:t>
                      </a:r>
                      <a:r>
                        <a:rPr lang="ko-KR" altLang="en-US" dirty="0" smtClean="0"/>
                        <a:t>유명하다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51262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dirty="0" err="1" smtClean="0"/>
                        <a:t>정중형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おいし</a:t>
                      </a:r>
                      <a:r>
                        <a:rPr lang="ja-JP" altLang="en-US" dirty="0" smtClean="0">
                          <a:solidFill>
                            <a:srgbClr val="FF0000"/>
                          </a:solidFill>
                        </a:rPr>
                        <a:t>いです</a:t>
                      </a:r>
                      <a:r>
                        <a:rPr lang="ja-JP" altLang="en-US" dirty="0" smtClean="0"/>
                        <a:t>  </a:t>
                      </a:r>
                      <a:r>
                        <a:rPr lang="ko-KR" altLang="en-US" dirty="0" smtClean="0"/>
                        <a:t>맛있습니다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ゆうめい</a:t>
                      </a:r>
                      <a:r>
                        <a:rPr lang="ja-JP" altLang="en-US" dirty="0" smtClean="0">
                          <a:solidFill>
                            <a:srgbClr val="FF0000"/>
                          </a:solidFill>
                        </a:rPr>
                        <a:t>です</a:t>
                      </a:r>
                      <a:r>
                        <a:rPr lang="ja-JP" altLang="en-US" dirty="0" smtClean="0"/>
                        <a:t>  </a:t>
                      </a:r>
                      <a:r>
                        <a:rPr lang="ko-KR" altLang="en-US" dirty="0" smtClean="0"/>
                        <a:t>유명합니다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851336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dirty="0" smtClean="0"/>
                        <a:t>부정형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おいし</a:t>
                      </a:r>
                      <a:r>
                        <a:rPr lang="ja-JP" altLang="en-US" dirty="0" smtClean="0">
                          <a:solidFill>
                            <a:srgbClr val="FF0000"/>
                          </a:solidFill>
                        </a:rPr>
                        <a:t>く　ないです</a:t>
                      </a:r>
                      <a:r>
                        <a:rPr lang="ja-JP" altLang="en-US" dirty="0" smtClean="0"/>
                        <a:t>  </a:t>
                      </a:r>
                      <a:endParaRPr lang="en-US" altLang="ja-JP" dirty="0" smtClean="0"/>
                    </a:p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dirty="0" smtClean="0"/>
                        <a:t>맛있지 않습니다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ゆうめい</a:t>
                      </a:r>
                      <a:r>
                        <a:rPr lang="ja-JP" altLang="en-US" dirty="0" smtClean="0">
                          <a:solidFill>
                            <a:srgbClr val="FF0000"/>
                          </a:solidFill>
                        </a:rPr>
                        <a:t>じゃ　ないです</a:t>
                      </a:r>
                      <a:r>
                        <a:rPr lang="ja-JP" altLang="en-US" dirty="0" smtClean="0"/>
                        <a:t>  </a:t>
                      </a:r>
                      <a:endParaRPr lang="en-US" altLang="ja-JP" dirty="0" smtClean="0"/>
                    </a:p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ko-KR" altLang="en-US" dirty="0" smtClean="0"/>
                        <a:t>유명하지 않습니다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51262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dirty="0" smtClean="0"/>
                        <a:t>명사 수식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おいし</a:t>
                      </a:r>
                      <a:r>
                        <a:rPr lang="ja-JP" altLang="en-US" dirty="0" smtClean="0">
                          <a:solidFill>
                            <a:srgbClr val="FF0000"/>
                          </a:solidFill>
                        </a:rPr>
                        <a:t>い　ケーキ</a:t>
                      </a:r>
                      <a:r>
                        <a:rPr lang="ja-JP" altLang="en-US" dirty="0" smtClean="0"/>
                        <a:t>  </a:t>
                      </a:r>
                      <a:r>
                        <a:rPr lang="ko-KR" altLang="en-US" dirty="0" smtClean="0"/>
                        <a:t>맛있는 케이크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atinLnBrk="1">
                        <a:lnSpc>
                          <a:spcPct val="150000"/>
                        </a:lnSpc>
                      </a:pPr>
                      <a:r>
                        <a:rPr lang="ja-JP" altLang="en-US" dirty="0" smtClean="0"/>
                        <a:t>ゆうめい</a:t>
                      </a:r>
                      <a:r>
                        <a:rPr lang="ja-JP" altLang="en-US" dirty="0" smtClean="0">
                          <a:solidFill>
                            <a:srgbClr val="FF0000"/>
                          </a:solidFill>
                        </a:rPr>
                        <a:t>な　みせ</a:t>
                      </a:r>
                      <a:r>
                        <a:rPr lang="ja-JP" altLang="en-US" dirty="0" smtClean="0"/>
                        <a:t>  </a:t>
                      </a:r>
                      <a:r>
                        <a:rPr lang="ko-KR" altLang="en-US" dirty="0" smtClean="0"/>
                        <a:t>유명한 가게</a:t>
                      </a:r>
                      <a:endParaRPr lang="ko-KR" alt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908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556792"/>
            <a:ext cx="871296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일본의 음식 문화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일본은 음식 재료가 다양하고 해산물이 풍부하여 지방마다 </a:t>
            </a:r>
            <a:r>
              <a:rPr lang="ko-KR" altLang="en-US" sz="1400" dirty="0" smtClean="0"/>
              <a:t>특색 </a:t>
            </a:r>
            <a:r>
              <a:rPr lang="ko-KR" altLang="en-US" sz="1400" dirty="0"/>
              <a:t>있는 향토 음식이 발달했습니다</a:t>
            </a:r>
            <a:r>
              <a:rPr lang="en-US" altLang="ko-KR" sz="1400" dirty="0"/>
              <a:t>. </a:t>
            </a:r>
            <a:r>
              <a:rPr lang="ko-KR" altLang="en-US" sz="1400" dirty="0"/>
              <a:t>밥과 국은 한쪽 손으로 </a:t>
            </a:r>
            <a:r>
              <a:rPr lang="ko-KR" altLang="en-US" sz="1400" dirty="0" smtClean="0"/>
              <a:t>들고 먹으며</a:t>
            </a:r>
            <a:r>
              <a:rPr lang="en-US" altLang="ko-KR" sz="1400" dirty="0"/>
              <a:t>, </a:t>
            </a:r>
            <a:r>
              <a:rPr lang="ko-KR" altLang="en-US" sz="1400" dirty="0"/>
              <a:t>볶음밥이나 카레 등을 먹을 때를 제외하고는 </a:t>
            </a:r>
            <a:r>
              <a:rPr lang="ko-KR" altLang="en-US" sz="1400" dirty="0" smtClean="0"/>
              <a:t>기본적으로 젓가락을 </a:t>
            </a:r>
            <a:r>
              <a:rPr lang="ko-KR" altLang="en-US" sz="1400" dirty="0"/>
              <a:t>사용합니다</a:t>
            </a:r>
            <a:r>
              <a:rPr lang="en-US" altLang="ko-KR" sz="1400" dirty="0"/>
              <a:t>. </a:t>
            </a:r>
            <a:r>
              <a:rPr lang="ko-KR" altLang="en-US" sz="1400" dirty="0"/>
              <a:t>음식을 먹을 때는 소리를 내지 말아야 </a:t>
            </a:r>
            <a:r>
              <a:rPr lang="ko-KR" altLang="en-US" sz="1400" dirty="0" smtClean="0"/>
              <a:t>하지만</a:t>
            </a:r>
            <a:r>
              <a:rPr lang="en-US" altLang="ko-KR" sz="1400" dirty="0"/>
              <a:t>, </a:t>
            </a:r>
            <a:r>
              <a:rPr lang="ko-KR" altLang="en-US" sz="1400" dirty="0"/>
              <a:t>면 종류를 먹을 때는 소리를 내어도 예의에 어긋나지 </a:t>
            </a:r>
            <a:r>
              <a:rPr lang="ko-KR" altLang="en-US" sz="1400" dirty="0" smtClean="0"/>
              <a:t>않습니다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5406" y="3068960"/>
            <a:ext cx="4608512" cy="345638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57720" y="5828294"/>
            <a:ext cx="33843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400" dirty="0"/>
              <a:t>일본의 상차림은 밥과 국</a:t>
            </a:r>
            <a:r>
              <a:rPr lang="en-US" altLang="ko-KR" sz="1400" dirty="0"/>
              <a:t>, </a:t>
            </a:r>
            <a:r>
              <a:rPr lang="ko-KR" altLang="en-US" sz="1400" dirty="0"/>
              <a:t>반찬 세 가지</a:t>
            </a: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정도가 기본입니다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62858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14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224" y="381000"/>
            <a:ext cx="8835551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5" y="381000"/>
            <a:ext cx="910637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22" y="1772816"/>
            <a:ext cx="8380163" cy="478794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56927" y="2009638"/>
            <a:ext cx="526106" cy="3336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안녕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7" name="직사각형 6"/>
          <p:cNvSpPr/>
          <p:nvPr/>
        </p:nvSpPr>
        <p:spPr>
          <a:xfrm>
            <a:off x="1979712" y="4249663"/>
            <a:ext cx="12241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난 </a:t>
            </a:r>
            <a:r>
              <a:rPr lang="ko-KR" altLang="en-US" sz="1200" dirty="0" err="1" smtClean="0"/>
              <a:t>시오라멘을</a:t>
            </a:r>
            <a:endParaRPr lang="en-US" altLang="ko-KR" sz="1200" dirty="0" smtClean="0"/>
          </a:p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좋아해</a:t>
            </a:r>
            <a:r>
              <a:rPr lang="en-US" altLang="ko-KR" sz="1200" dirty="0" smtClean="0"/>
              <a:t>.</a:t>
            </a:r>
          </a:p>
        </p:txBody>
      </p:sp>
      <p:sp>
        <p:nvSpPr>
          <p:cNvPr id="9" name="직사각형 8"/>
          <p:cNvSpPr/>
          <p:nvPr/>
        </p:nvSpPr>
        <p:spPr>
          <a:xfrm>
            <a:off x="5148064" y="1929606"/>
            <a:ext cx="18946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err="1" smtClean="0"/>
              <a:t>돈코쓰라멘과</a:t>
            </a:r>
            <a:r>
              <a:rPr lang="ko-KR" altLang="en-US" sz="1200" dirty="0" smtClean="0"/>
              <a:t> </a:t>
            </a:r>
            <a:r>
              <a:rPr lang="ko-KR" altLang="en-US" sz="1200" dirty="0" err="1" smtClean="0"/>
              <a:t>미소라멘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두 가지를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먹어 봤어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16" y="908720"/>
            <a:ext cx="2498828" cy="5848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465382" y="1871138"/>
            <a:ext cx="925253" cy="6106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일본 </a:t>
            </a:r>
            <a:r>
              <a:rPr lang="ko-KR" altLang="en-US" sz="1200" dirty="0" err="1" smtClean="0"/>
              <a:t>라멘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먹어 봤니</a:t>
            </a:r>
            <a:r>
              <a:rPr lang="en-US" altLang="ko-KR" sz="1200" dirty="0" smtClean="0"/>
              <a:t>?</a:t>
            </a:r>
            <a:endParaRPr lang="ko-KR" altLang="en-US" sz="1200" dirty="0"/>
          </a:p>
        </p:txBody>
      </p:sp>
      <p:sp>
        <p:nvSpPr>
          <p:cNvPr id="11" name="직사각형 10"/>
          <p:cNvSpPr/>
          <p:nvPr/>
        </p:nvSpPr>
        <p:spPr>
          <a:xfrm>
            <a:off x="3895353" y="4649172"/>
            <a:ext cx="1224136" cy="3336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소금</a:t>
            </a:r>
            <a:r>
              <a:rPr lang="en-US" altLang="ko-KR" sz="1200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4990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2396787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면 종류를 먹을 때는 소리를 내면 안 된다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 smtClean="0"/>
              <a:t>(      )</a:t>
            </a:r>
            <a:endParaRPr lang="en-US" altLang="ko-KR" dirty="0"/>
          </a:p>
          <a:p>
            <a:endParaRPr lang="en-US" altLang="ko-KR" dirty="0"/>
          </a:p>
          <a:p>
            <a:endParaRPr lang="en-US" altLang="ko-KR" dirty="0"/>
          </a:p>
          <a:p>
            <a:r>
              <a:rPr lang="ko-KR" altLang="en-US" dirty="0" smtClean="0"/>
              <a:t>밥을 먹을 때는 주로 숟가락을 사용한다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/>
              <a:t>(      )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4539515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동그란 모양으로 안에 문어를 넣어 만든 일본 음식의 이름은</a:t>
            </a:r>
            <a:r>
              <a:rPr lang="en-US" altLang="ko-KR" dirty="0" smtClean="0"/>
              <a:t>?</a:t>
            </a:r>
            <a:endParaRPr lang="ko-KR" altLang="en-US" dirty="0"/>
          </a:p>
        </p:txBody>
      </p:sp>
      <p:grpSp>
        <p:nvGrpSpPr>
          <p:cNvPr id="7" name="그룹 6"/>
          <p:cNvGrpSpPr/>
          <p:nvPr/>
        </p:nvGrpSpPr>
        <p:grpSpPr>
          <a:xfrm>
            <a:off x="374952" y="2025412"/>
            <a:ext cx="8445520" cy="1835636"/>
            <a:chOff x="374952" y="2025412"/>
            <a:chExt cx="8445520" cy="1835636"/>
          </a:xfrm>
        </p:grpSpPr>
        <p:sp>
          <p:nvSpPr>
            <p:cNvPr id="6" name="모서리가 둥근 직사각형 5"/>
            <p:cNvSpPr/>
            <p:nvPr/>
          </p:nvSpPr>
          <p:spPr>
            <a:xfrm>
              <a:off x="611560" y="2132856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2025412"/>
              <a:ext cx="740664" cy="502920"/>
            </a:xfrm>
            <a:prstGeom prst="rect">
              <a:avLst/>
            </a:prstGeom>
          </p:spPr>
        </p:pic>
      </p:grpSp>
      <p:grpSp>
        <p:nvGrpSpPr>
          <p:cNvPr id="9" name="그룹 8"/>
          <p:cNvGrpSpPr/>
          <p:nvPr/>
        </p:nvGrpSpPr>
        <p:grpSpPr>
          <a:xfrm>
            <a:off x="374952" y="4230405"/>
            <a:ext cx="8445520" cy="1862891"/>
            <a:chOff x="374952" y="4230405"/>
            <a:chExt cx="8445520" cy="1862891"/>
          </a:xfrm>
        </p:grpSpPr>
        <p:sp>
          <p:nvSpPr>
            <p:cNvPr id="8" name="모서리가 둥근 직사각형 7"/>
            <p:cNvSpPr/>
            <p:nvPr/>
          </p:nvSpPr>
          <p:spPr>
            <a:xfrm>
              <a:off x="611560" y="4365104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3" name="그림 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4230405"/>
              <a:ext cx="740664" cy="493776"/>
            </a:xfrm>
            <a:prstGeom prst="rect">
              <a:avLst/>
            </a:prstGeom>
          </p:spPr>
        </p:pic>
      </p:grpSp>
      <p:sp>
        <p:nvSpPr>
          <p:cNvPr id="11" name="직사각형 10"/>
          <p:cNvSpPr/>
          <p:nvPr/>
        </p:nvSpPr>
        <p:spPr>
          <a:xfrm>
            <a:off x="5713195" y="2405413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12" name="직사각형 11"/>
          <p:cNvSpPr/>
          <p:nvPr/>
        </p:nvSpPr>
        <p:spPr>
          <a:xfrm>
            <a:off x="5551131" y="3219032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X</a:t>
            </a:r>
            <a:endParaRPr lang="en-US" altLang="ko-KR" dirty="0">
              <a:solidFill>
                <a:srgbClr val="FF0000"/>
              </a:solidFill>
            </a:endParaRPr>
          </a:p>
        </p:txBody>
      </p:sp>
      <p:sp>
        <p:nvSpPr>
          <p:cNvPr id="13" name="직사각형 12"/>
          <p:cNvSpPr/>
          <p:nvPr/>
        </p:nvSpPr>
        <p:spPr>
          <a:xfrm>
            <a:off x="1188168" y="5200263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dirty="0" err="1" smtClean="0">
                <a:solidFill>
                  <a:srgbClr val="FF0000"/>
                </a:solidFill>
              </a:rPr>
              <a:t>다코야키</a:t>
            </a:r>
            <a:endParaRPr lang="en-US" altLang="ko-K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685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그림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8" b="54130"/>
          <a:stretch/>
        </p:blipFill>
        <p:spPr>
          <a:xfrm>
            <a:off x="3464877" y="4388291"/>
            <a:ext cx="2160000" cy="1440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듣고 주문한 음식에 모두 체크해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8026"/>
            <a:ext cx="2160000" cy="1439593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4877" y="1708026"/>
            <a:ext cx="2160000" cy="1440508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" t="317" r="-581" b="33017"/>
          <a:stretch/>
        </p:blipFill>
        <p:spPr>
          <a:xfrm>
            <a:off x="6267146" y="1708026"/>
            <a:ext cx="2160000" cy="144000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84" b="27784"/>
          <a:stretch/>
        </p:blipFill>
        <p:spPr>
          <a:xfrm>
            <a:off x="683568" y="4388291"/>
            <a:ext cx="2160000" cy="1440000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6" b="45918"/>
          <a:stretch/>
        </p:blipFill>
        <p:spPr>
          <a:xfrm>
            <a:off x="6267146" y="4388291"/>
            <a:ext cx="2160000" cy="1440000"/>
          </a:xfrm>
          <a:prstGeom prst="rect">
            <a:avLst/>
          </a:prstGeom>
        </p:spPr>
      </p:pic>
      <p:sp>
        <p:nvSpPr>
          <p:cNvPr id="13" name="직사각형 12"/>
          <p:cNvSpPr/>
          <p:nvPr/>
        </p:nvSpPr>
        <p:spPr>
          <a:xfrm>
            <a:off x="1475536" y="3236163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직사각형 13"/>
          <p:cNvSpPr/>
          <p:nvPr/>
        </p:nvSpPr>
        <p:spPr>
          <a:xfrm>
            <a:off x="1475536" y="5900459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직사각형 14"/>
          <p:cNvSpPr/>
          <p:nvPr/>
        </p:nvSpPr>
        <p:spPr>
          <a:xfrm>
            <a:off x="7059114" y="3236163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직사각형 15"/>
          <p:cNvSpPr/>
          <p:nvPr/>
        </p:nvSpPr>
        <p:spPr>
          <a:xfrm>
            <a:off x="4256845" y="3236163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" name="직사각형 16"/>
          <p:cNvSpPr/>
          <p:nvPr/>
        </p:nvSpPr>
        <p:spPr>
          <a:xfrm>
            <a:off x="4256845" y="5900459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8" name="직사각형 17"/>
          <p:cNvSpPr/>
          <p:nvPr/>
        </p:nvSpPr>
        <p:spPr>
          <a:xfrm>
            <a:off x="7059114" y="5900459"/>
            <a:ext cx="576064" cy="57606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TextBox 4"/>
          <p:cNvSpPr txBox="1"/>
          <p:nvPr/>
        </p:nvSpPr>
        <p:spPr>
          <a:xfrm>
            <a:off x="4256845" y="332414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2000" dirty="0" smtClean="0">
                <a:solidFill>
                  <a:srgbClr val="FF0000"/>
                </a:solidFill>
              </a:rPr>
              <a:t>V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7059114" y="598843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2000" dirty="0" smtClean="0">
                <a:solidFill>
                  <a:srgbClr val="FF0000"/>
                </a:solidFill>
              </a:rPr>
              <a:t>V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256845" y="598843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2000" dirty="0" smtClean="0">
                <a:solidFill>
                  <a:srgbClr val="FF0000"/>
                </a:solidFill>
              </a:rPr>
              <a:t>V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pic>
        <p:nvPicPr>
          <p:cNvPr id="3" name="5과-확인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455178" y="666583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7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53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5" grpId="0"/>
      <p:bldP spid="19" grpId="0"/>
      <p:bldP spid="20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대화문을 읽고 </a:t>
            </a:r>
            <a:r>
              <a:rPr lang="en-US" altLang="ko-KR" sz="1400" dirty="0" smtClean="0"/>
              <a:t>A</a:t>
            </a:r>
            <a:r>
              <a:rPr lang="ko-KR" altLang="en-US" sz="1400" dirty="0" smtClean="0"/>
              <a:t>가 지불할 금액으로 알맞은 것을 골라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14" name="TextBox 13"/>
          <p:cNvSpPr txBox="1"/>
          <p:nvPr/>
        </p:nvSpPr>
        <p:spPr>
          <a:xfrm>
            <a:off x="3779912" y="2132856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すみません。パンは　いくらですか。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ひとつ　</a:t>
            </a:r>
            <a:r>
              <a:rPr lang="en-US" altLang="ja-JP" dirty="0" smtClean="0"/>
              <a:t>200</a:t>
            </a:r>
            <a:r>
              <a:rPr lang="ja-JP" altLang="en-US" dirty="0" smtClean="0"/>
              <a:t>円、みっつで　</a:t>
            </a:r>
            <a:r>
              <a:rPr lang="en-US" altLang="ja-JP" dirty="0" smtClean="0"/>
              <a:t>500</a:t>
            </a:r>
            <a:r>
              <a:rPr lang="ja-JP" altLang="en-US" dirty="0" smtClean="0"/>
              <a:t>円です。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/>
              <a:t>じゃ、ここのつ　ください。</a:t>
            </a:r>
            <a:endParaRPr lang="en-US" altLang="ko-KR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43591"/>
            <a:ext cx="2843808" cy="213285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92499" y="4509120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➊</a:t>
            </a:r>
            <a:r>
              <a:rPr lang="ja-JP" altLang="en-US" dirty="0" smtClean="0"/>
              <a:t>　</a:t>
            </a:r>
            <a:r>
              <a:rPr lang="en-US" altLang="ja-JP" dirty="0" smtClean="0"/>
              <a:t>500</a:t>
            </a:r>
            <a:r>
              <a:rPr lang="ja-JP" altLang="en-US" dirty="0" smtClean="0"/>
              <a:t>円</a:t>
            </a:r>
            <a:r>
              <a:rPr lang="en-US" altLang="ja-JP" dirty="0" smtClean="0"/>
              <a:t>		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➋</a:t>
            </a:r>
            <a:r>
              <a:rPr lang="ja-JP" altLang="en-US" dirty="0" smtClean="0"/>
              <a:t>　</a:t>
            </a:r>
            <a:r>
              <a:rPr lang="en-US" altLang="ja-JP" dirty="0" smtClean="0"/>
              <a:t>600</a:t>
            </a:r>
            <a:r>
              <a:rPr lang="ja-JP" altLang="en-US" dirty="0" smtClean="0"/>
              <a:t>円</a:t>
            </a:r>
            <a:r>
              <a:rPr lang="en-US" altLang="ja-JP" dirty="0" smtClean="0"/>
              <a:t>		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➌</a:t>
            </a:r>
            <a:r>
              <a:rPr lang="ja-JP" altLang="en-US" dirty="0" smtClean="0"/>
              <a:t>　</a:t>
            </a:r>
            <a:r>
              <a:rPr lang="en-US" altLang="ja-JP" dirty="0" smtClean="0"/>
              <a:t>1,000</a:t>
            </a:r>
            <a:r>
              <a:rPr lang="ja-JP" altLang="en-US" dirty="0" smtClean="0"/>
              <a:t>円</a:t>
            </a:r>
            <a:endParaRPr lang="en-US" altLang="ko-KR" dirty="0" smtClean="0"/>
          </a:p>
          <a:p>
            <a:pPr>
              <a:lnSpc>
                <a:spcPct val="200000"/>
              </a:lnSpc>
            </a:pP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MS UI Gothic"/>
              </a:rPr>
              <a:t>➍</a:t>
            </a:r>
            <a:r>
              <a:rPr lang="ja-JP" altLang="en-US" dirty="0" smtClean="0"/>
              <a:t>　</a:t>
            </a:r>
            <a:r>
              <a:rPr lang="en-US" altLang="ja-JP" dirty="0" smtClean="0"/>
              <a:t>1,500</a:t>
            </a:r>
            <a:r>
              <a:rPr lang="ja-JP" altLang="en-US" dirty="0" smtClean="0"/>
              <a:t>円</a:t>
            </a:r>
            <a:r>
              <a:rPr lang="en-US" altLang="ja-JP" dirty="0" smtClean="0"/>
              <a:t>		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MS UI Gothic"/>
              </a:rPr>
              <a:t>➎</a:t>
            </a:r>
            <a:r>
              <a:rPr lang="ja-JP" altLang="en-US" dirty="0" smtClean="0"/>
              <a:t>　</a:t>
            </a:r>
            <a:r>
              <a:rPr lang="en-US" altLang="ja-JP" dirty="0" smtClean="0"/>
              <a:t>1,800</a:t>
            </a:r>
            <a:r>
              <a:rPr lang="ja-JP" altLang="en-US" dirty="0" smtClean="0"/>
              <a:t>円</a:t>
            </a:r>
            <a:endParaRPr lang="ko-KR" altLang="en-US" dirty="0"/>
          </a:p>
        </p:txBody>
      </p:sp>
      <p:sp>
        <p:nvSpPr>
          <p:cNvPr id="5" name="타원 4"/>
          <p:cNvSpPr/>
          <p:nvPr/>
        </p:nvSpPr>
        <p:spPr>
          <a:xfrm>
            <a:off x="902024" y="5261688"/>
            <a:ext cx="367133" cy="3671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TextBox 5"/>
          <p:cNvSpPr txBox="1"/>
          <p:nvPr/>
        </p:nvSpPr>
        <p:spPr>
          <a:xfrm>
            <a:off x="5868144" y="2766070"/>
            <a:ext cx="5760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えん</a:t>
            </a:r>
            <a:endParaRPr lang="ko-KR" altLang="en-US" sz="700" dirty="0"/>
          </a:p>
        </p:txBody>
      </p:sp>
      <p:sp>
        <p:nvSpPr>
          <p:cNvPr id="8" name="TextBox 7"/>
          <p:cNvSpPr txBox="1"/>
          <p:nvPr/>
        </p:nvSpPr>
        <p:spPr>
          <a:xfrm>
            <a:off x="7605861" y="2766069"/>
            <a:ext cx="5760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えん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210965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빈칸에 들어갈 알맞은 글자를 보기에서 찾아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8" name="그림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843" y="1499095"/>
            <a:ext cx="7704856" cy="2211728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221" y="4077072"/>
            <a:ext cx="2428058" cy="1620000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7626" y="4077072"/>
            <a:ext cx="2422211" cy="1620000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077072"/>
            <a:ext cx="2430000" cy="1620000"/>
          </a:xfrm>
          <a:prstGeom prst="rect">
            <a:avLst/>
          </a:prstGeom>
        </p:spPr>
      </p:pic>
      <p:pic>
        <p:nvPicPr>
          <p:cNvPr id="13" name="그림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847" y="6014575"/>
            <a:ext cx="1616805" cy="540000"/>
          </a:xfrm>
          <a:prstGeom prst="rect">
            <a:avLst/>
          </a:prstGeom>
        </p:spPr>
      </p:pic>
      <p:pic>
        <p:nvPicPr>
          <p:cNvPr id="14" name="그림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9257" y="6021288"/>
            <a:ext cx="1818948" cy="540000"/>
          </a:xfrm>
          <a:prstGeom prst="rect">
            <a:avLst/>
          </a:prstGeom>
        </p:spPr>
      </p:pic>
      <p:pic>
        <p:nvPicPr>
          <p:cNvPr id="17" name="그림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854" y="6021288"/>
            <a:ext cx="2268659" cy="540000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4231010" y="6091233"/>
            <a:ext cx="5135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し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660232" y="6091233"/>
            <a:ext cx="5135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う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71600" y="6072183"/>
            <a:ext cx="5135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か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503832" y="6091233"/>
            <a:ext cx="5135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い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26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18" grpId="0"/>
      <p:bldP spid="25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パン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ここのつ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빵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아홉 개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417345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직사각형 2"/>
          <p:cNvSpPr/>
          <p:nvPr/>
        </p:nvSpPr>
        <p:spPr>
          <a:xfrm>
            <a:off x="88454" y="942628"/>
            <a:ext cx="9001000" cy="2908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3200" b="1" dirty="0" err="1" smtClean="0"/>
              <a:t>데마키즈시</a:t>
            </a:r>
            <a:r>
              <a:rPr lang="en-US" altLang="ko-KR" sz="3200" b="1" dirty="0" smtClean="0"/>
              <a:t>(</a:t>
            </a:r>
            <a:r>
              <a:rPr lang="ja-JP" altLang="en-US" sz="3200" b="1" dirty="0" smtClean="0"/>
              <a:t>でまきずし</a:t>
            </a:r>
            <a:r>
              <a:rPr lang="en-US" altLang="ja-JP" sz="3200" b="1" dirty="0" smtClean="0"/>
              <a:t>) </a:t>
            </a:r>
            <a:r>
              <a:rPr lang="ko-KR" altLang="en-US" sz="3200" b="1" dirty="0" smtClean="0"/>
              <a:t>만들기</a:t>
            </a:r>
            <a:endParaRPr lang="en-US" altLang="ko-KR" sz="3200" b="1" dirty="0" smtClean="0"/>
          </a:p>
          <a:p>
            <a:pPr>
              <a:lnSpc>
                <a:spcPct val="150000"/>
              </a:lnSpc>
            </a:pP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en-US" altLang="ko-KR" dirty="0" smtClean="0"/>
              <a:t>&lt;</a:t>
            </a:r>
            <a:r>
              <a:rPr lang="ko-KR" altLang="en-US" dirty="0" smtClean="0"/>
              <a:t>재료</a:t>
            </a:r>
            <a:r>
              <a:rPr lang="en-US" altLang="ko-KR" dirty="0" smtClean="0"/>
              <a:t>&gt;</a:t>
            </a:r>
          </a:p>
          <a:p>
            <a:pPr>
              <a:lnSpc>
                <a:spcPct val="150000"/>
              </a:lnSpc>
            </a:pPr>
            <a:r>
              <a:rPr lang="ko-KR" altLang="en-US" dirty="0" smtClean="0"/>
              <a:t>초밥</a:t>
            </a:r>
            <a:r>
              <a:rPr lang="en-US" altLang="ko-KR" dirty="0" smtClean="0"/>
              <a:t>(</a:t>
            </a:r>
            <a:r>
              <a:rPr lang="ko-KR" altLang="en-US" dirty="0" smtClean="0"/>
              <a:t>밥 한 공기</a:t>
            </a:r>
            <a:r>
              <a:rPr lang="en-US" altLang="ko-KR" dirty="0" smtClean="0"/>
              <a:t>, </a:t>
            </a:r>
            <a:r>
              <a:rPr lang="ko-KR" altLang="en-US" dirty="0" smtClean="0"/>
              <a:t>식초 </a:t>
            </a:r>
            <a:r>
              <a:rPr lang="en-US" altLang="ko-KR" dirty="0" smtClean="0"/>
              <a:t>2</a:t>
            </a:r>
            <a:r>
              <a:rPr lang="ko-KR" altLang="en-US" dirty="0" err="1" smtClean="0"/>
              <a:t>큰술</a:t>
            </a:r>
            <a:r>
              <a:rPr lang="en-US" altLang="ko-KR" dirty="0" smtClean="0"/>
              <a:t>, </a:t>
            </a:r>
            <a:r>
              <a:rPr lang="ko-KR" altLang="en-US" dirty="0" smtClean="0"/>
              <a:t>설탕 </a:t>
            </a:r>
            <a:r>
              <a:rPr lang="en-US" altLang="ko-KR" dirty="0" smtClean="0"/>
              <a:t>1</a:t>
            </a:r>
            <a:r>
              <a:rPr lang="ko-KR" altLang="en-US" dirty="0" err="1" smtClean="0"/>
              <a:t>큰술</a:t>
            </a:r>
            <a:r>
              <a:rPr lang="en-US" altLang="ko-KR" dirty="0" smtClean="0"/>
              <a:t>, </a:t>
            </a:r>
            <a:r>
              <a:rPr lang="ko-KR" altLang="en-US" dirty="0" smtClean="0"/>
              <a:t>소금 </a:t>
            </a:r>
            <a:r>
              <a:rPr lang="en-US" altLang="ko-KR" dirty="0" smtClean="0"/>
              <a:t>½</a:t>
            </a:r>
            <a:r>
              <a:rPr lang="ko-KR" altLang="en-US" dirty="0" err="1" smtClean="0"/>
              <a:t>큰술</a:t>
            </a:r>
            <a:r>
              <a:rPr lang="en-US" altLang="ko-KR" dirty="0" smtClean="0"/>
              <a:t>), </a:t>
            </a:r>
            <a:r>
              <a:rPr lang="ko-KR" altLang="en-US" dirty="0" smtClean="0"/>
              <a:t>양념이 안 된 구운 김</a:t>
            </a:r>
            <a:r>
              <a:rPr lang="en-US" altLang="ko-KR" dirty="0" smtClean="0"/>
              <a:t>, </a:t>
            </a:r>
          </a:p>
          <a:p>
            <a:pPr>
              <a:lnSpc>
                <a:spcPct val="150000"/>
              </a:lnSpc>
            </a:pPr>
            <a:r>
              <a:rPr lang="ko-KR" altLang="en-US" dirty="0" smtClean="0"/>
              <a:t>당근</a:t>
            </a:r>
            <a:r>
              <a:rPr lang="en-US" altLang="ko-KR" dirty="0" smtClean="0"/>
              <a:t>, </a:t>
            </a:r>
            <a:r>
              <a:rPr lang="ko-KR" altLang="en-US" dirty="0" smtClean="0"/>
              <a:t>오이</a:t>
            </a:r>
            <a:r>
              <a:rPr lang="en-US" altLang="ko-KR" dirty="0" smtClean="0"/>
              <a:t>, </a:t>
            </a:r>
            <a:r>
              <a:rPr lang="ko-KR" altLang="en-US" dirty="0" smtClean="0"/>
              <a:t>단무지</a:t>
            </a:r>
            <a:r>
              <a:rPr lang="en-US" altLang="ko-KR" dirty="0" smtClean="0"/>
              <a:t>, </a:t>
            </a:r>
            <a:r>
              <a:rPr lang="ko-KR" altLang="en-US" dirty="0" smtClean="0"/>
              <a:t>계란 지단</a:t>
            </a:r>
            <a:r>
              <a:rPr lang="en-US" altLang="ko-KR" dirty="0" smtClean="0"/>
              <a:t>, </a:t>
            </a:r>
            <a:r>
              <a:rPr lang="ko-KR" altLang="en-US" dirty="0" smtClean="0"/>
              <a:t>맛살</a:t>
            </a:r>
            <a:r>
              <a:rPr lang="en-US" altLang="ko-KR" dirty="0" smtClean="0"/>
              <a:t>, </a:t>
            </a:r>
            <a:r>
              <a:rPr lang="ko-KR" altLang="en-US" dirty="0" smtClean="0"/>
              <a:t>무순</a:t>
            </a:r>
            <a:r>
              <a:rPr lang="en-US" altLang="ko-KR" dirty="0" smtClean="0"/>
              <a:t>, </a:t>
            </a:r>
            <a:r>
              <a:rPr lang="ko-KR" altLang="en-US" dirty="0" smtClean="0"/>
              <a:t>깻잎</a:t>
            </a:r>
            <a:r>
              <a:rPr lang="en-US" altLang="ko-KR" dirty="0" smtClean="0"/>
              <a:t>, </a:t>
            </a:r>
            <a:r>
              <a:rPr lang="ko-KR" altLang="en-US" dirty="0" err="1" smtClean="0"/>
              <a:t>날치알</a:t>
            </a:r>
            <a:r>
              <a:rPr lang="en-US" altLang="ko-KR" dirty="0" smtClean="0"/>
              <a:t>, </a:t>
            </a:r>
            <a:r>
              <a:rPr lang="ko-KR" altLang="en-US" dirty="0" smtClean="0"/>
              <a:t>간장</a:t>
            </a:r>
            <a:r>
              <a:rPr lang="en-US" altLang="ko-KR" dirty="0" smtClean="0"/>
              <a:t>, </a:t>
            </a:r>
            <a:r>
              <a:rPr lang="ko-KR" altLang="en-US" dirty="0" smtClean="0"/>
              <a:t>고추냉이 등</a:t>
            </a:r>
            <a:endParaRPr lang="en-US" altLang="ko-KR" dirty="0" smtClean="0"/>
          </a:p>
          <a:p>
            <a:pPr>
              <a:lnSpc>
                <a:spcPct val="150000"/>
              </a:lnSpc>
            </a:pPr>
            <a:r>
              <a:rPr lang="en-US" altLang="ko-KR" dirty="0" smtClean="0"/>
              <a:t>(</a:t>
            </a:r>
            <a:r>
              <a:rPr lang="ko-KR" altLang="en-US" dirty="0" smtClean="0"/>
              <a:t>재료는 약 </a:t>
            </a:r>
            <a:r>
              <a:rPr lang="en-US" altLang="ko-KR" dirty="0" smtClean="0"/>
              <a:t>10cm </a:t>
            </a:r>
            <a:r>
              <a:rPr lang="ko-KR" altLang="en-US" dirty="0" smtClean="0"/>
              <a:t>정도의 길이로 썰어 온다</a:t>
            </a:r>
            <a:r>
              <a:rPr lang="en-US" altLang="ko-KR" dirty="0" smtClean="0"/>
              <a:t>)</a:t>
            </a:r>
            <a:endParaRPr lang="ko-KR" altLang="en-US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521" b="18594"/>
          <a:stretch/>
        </p:blipFill>
        <p:spPr>
          <a:xfrm>
            <a:off x="4355976" y="3898769"/>
            <a:ext cx="4572000" cy="2773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2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8431" y="2420888"/>
            <a:ext cx="5401056" cy="359968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1560" y="1434168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① 반을 자른 김 위에 밥을 조금 올려 놓습니다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63297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8431" y="2420888"/>
            <a:ext cx="5401056" cy="359968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1560" y="1434168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② 밥 위에 준비한 재료를 하나씩 사건으로 올려 놓습니다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01064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8431" y="2420888"/>
            <a:ext cx="5401056" cy="359968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1560" y="1434168"/>
            <a:ext cx="633670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③ 재료를 고깔 모양으로 감싸며 김을 만 후</a:t>
            </a:r>
            <a:r>
              <a:rPr lang="en-US" altLang="ko-KR" dirty="0" smtClean="0"/>
              <a:t>,</a:t>
            </a:r>
          </a:p>
          <a:p>
            <a:pPr>
              <a:lnSpc>
                <a:spcPct val="150000"/>
              </a:lnSpc>
            </a:pPr>
            <a:r>
              <a:rPr lang="en-US" altLang="ko-KR" dirty="0"/>
              <a:t> </a:t>
            </a:r>
            <a:r>
              <a:rPr lang="en-US" altLang="ko-KR" dirty="0" smtClean="0"/>
              <a:t>  </a:t>
            </a:r>
            <a:r>
              <a:rPr lang="ko-KR" altLang="en-US" dirty="0" err="1" smtClean="0"/>
              <a:t>날치알을</a:t>
            </a:r>
            <a:r>
              <a:rPr lang="ko-KR" altLang="en-US" dirty="0" smtClean="0"/>
              <a:t> 한 스푼 정도 올려 놓으면 완성입니다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01064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8431" y="2420888"/>
            <a:ext cx="5401056" cy="359968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1560" y="1434168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*</a:t>
            </a:r>
            <a:r>
              <a:rPr lang="ko-KR" altLang="en-US" dirty="0" smtClean="0"/>
              <a:t> 고추냉이를 푼 간장에 찍어 먹습니다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01064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691</TotalTime>
  <Words>956</Words>
  <Application>Microsoft Office PowerPoint</Application>
  <PresentationFormat>화면 슬라이드 쇼(4:3)</PresentationFormat>
  <Paragraphs>468</Paragraphs>
  <Slides>56</Slides>
  <Notes>0</Notes>
  <HiddenSlides>0</HiddenSlides>
  <MMClips>44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56</vt:i4>
      </vt:variant>
    </vt:vector>
  </HeadingPairs>
  <TitlesOfParts>
    <vt:vector size="57" baseType="lpstr"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사용자</dc:creator>
  <cp:lastModifiedBy>Windows 사용자</cp:lastModifiedBy>
  <cp:revision>144</cp:revision>
  <dcterms:created xsi:type="dcterms:W3CDTF">2017-11-16T00:40:10Z</dcterms:created>
  <dcterms:modified xsi:type="dcterms:W3CDTF">2018-02-06T04:29:45Z</dcterms:modified>
</cp:coreProperties>
</file>