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7"/>
  </p:notesMasterIdLst>
  <p:sldIdLst>
    <p:sldId id="256" r:id="rId2"/>
    <p:sldId id="257" r:id="rId3"/>
    <p:sldId id="305" r:id="rId4"/>
    <p:sldId id="258" r:id="rId5"/>
    <p:sldId id="259" r:id="rId6"/>
    <p:sldId id="260" r:id="rId7"/>
    <p:sldId id="306" r:id="rId8"/>
    <p:sldId id="261" r:id="rId9"/>
    <p:sldId id="262" r:id="rId10"/>
    <p:sldId id="263" r:id="rId11"/>
    <p:sldId id="290" r:id="rId12"/>
    <p:sldId id="291" r:id="rId13"/>
    <p:sldId id="292" r:id="rId14"/>
    <p:sldId id="307" r:id="rId15"/>
    <p:sldId id="265" r:id="rId16"/>
    <p:sldId id="293" r:id="rId17"/>
    <p:sldId id="308" r:id="rId18"/>
    <p:sldId id="269" r:id="rId19"/>
    <p:sldId id="294" r:id="rId20"/>
    <p:sldId id="309" r:id="rId21"/>
    <p:sldId id="274" r:id="rId22"/>
    <p:sldId id="295" r:id="rId23"/>
    <p:sldId id="296" r:id="rId24"/>
    <p:sldId id="297" r:id="rId25"/>
    <p:sldId id="310" r:id="rId26"/>
    <p:sldId id="276" r:id="rId27"/>
    <p:sldId id="298" r:id="rId28"/>
    <p:sldId id="311" r:id="rId29"/>
    <p:sldId id="278" r:id="rId30"/>
    <p:sldId id="279" r:id="rId31"/>
    <p:sldId id="280" r:id="rId32"/>
    <p:sldId id="282" r:id="rId33"/>
    <p:sldId id="283" r:id="rId34"/>
    <p:sldId id="299" r:id="rId35"/>
    <p:sldId id="300" r:id="rId36"/>
    <p:sldId id="301" r:id="rId37"/>
    <p:sldId id="302" r:id="rId38"/>
    <p:sldId id="303" r:id="rId39"/>
    <p:sldId id="304" r:id="rId40"/>
    <p:sldId id="284" r:id="rId41"/>
    <p:sldId id="285" r:id="rId42"/>
    <p:sldId id="286" r:id="rId43"/>
    <p:sldId id="287" r:id="rId44"/>
    <p:sldId id="288" r:id="rId45"/>
    <p:sldId id="289" r:id="rId46"/>
  </p:sldIdLst>
  <p:sldSz cx="9144000" cy="6858000" type="screen4x3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F7A3"/>
    <a:srgbClr val="35B1A2"/>
    <a:srgbClr val="36B4A5"/>
    <a:srgbClr val="51CBBC"/>
    <a:srgbClr val="1FA5E1"/>
    <a:srgbClr val="1AC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보통 스타일 2 - 강조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70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31BF5-E87C-42A7-A3E3-43E9E1BCEEDB}" type="datetimeFigureOut">
              <a:rPr lang="ko-KR" altLang="en-US" smtClean="0"/>
              <a:t>2018-02-05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AD797-DDB0-4F93-8277-B1E9E50A183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65731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 smtClean="0"/>
              <a:t>마스터 부제목 스타일 편집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2018-02-05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83709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4253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69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497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85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3574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4" t="23601" r="6322" b="20837"/>
          <a:stretch/>
        </p:blipFill>
        <p:spPr>
          <a:xfrm>
            <a:off x="0" y="0"/>
            <a:ext cx="2417859" cy="1600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8862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6601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782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2018-02-05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89127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2018-02-05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72902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51997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51997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51997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51997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51997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51997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5199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0DEBE9-0804-411E-9F79-BA46C0DA5D4E}" type="datetimeFigureOut">
              <a:rPr lang="ko-KR" altLang="en-US" smtClean="0"/>
              <a:t>2018-02-05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73456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14.jpeg"/><Relationship Id="rId3" Type="http://schemas.microsoft.com/office/2007/relationships/media" Target="../media/media2.mp3"/><Relationship Id="rId7" Type="http://schemas.microsoft.com/office/2007/relationships/media" Target="../media/media4.mp3"/><Relationship Id="rId12" Type="http://schemas.openxmlformats.org/officeDocument/2006/relationships/audio" Target="../media/media6.mp3"/><Relationship Id="rId17" Type="http://schemas.openxmlformats.org/officeDocument/2006/relationships/image" Target="../media/image13.jpeg"/><Relationship Id="rId2" Type="http://schemas.openxmlformats.org/officeDocument/2006/relationships/audio" Target="../media/media1.mp3"/><Relationship Id="rId16" Type="http://schemas.openxmlformats.org/officeDocument/2006/relationships/image" Target="../media/image12.jpeg"/><Relationship Id="rId20" Type="http://schemas.openxmlformats.org/officeDocument/2006/relationships/image" Target="../media/image16.png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microsoft.com/office/2007/relationships/media" Target="../media/media6.mp3"/><Relationship Id="rId5" Type="http://schemas.microsoft.com/office/2007/relationships/media" Target="../media/media3.mp3"/><Relationship Id="rId15" Type="http://schemas.openxmlformats.org/officeDocument/2006/relationships/image" Target="../media/image11.jpeg"/><Relationship Id="rId10" Type="http://schemas.openxmlformats.org/officeDocument/2006/relationships/audio" Target="../media/media5.mp3"/><Relationship Id="rId19" Type="http://schemas.openxmlformats.org/officeDocument/2006/relationships/image" Target="../media/image15.jpeg"/><Relationship Id="rId4" Type="http://schemas.openxmlformats.org/officeDocument/2006/relationships/audio" Target="../media/media2.mp3"/><Relationship Id="rId9" Type="http://schemas.microsoft.com/office/2007/relationships/media" Target="../media/media5.mp3"/><Relationship Id="rId1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jpeg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16.pn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5" Type="http://schemas.openxmlformats.org/officeDocument/2006/relationships/image" Target="../media/image16.png"/><Relationship Id="rId4" Type="http://schemas.openxmlformats.org/officeDocument/2006/relationships/image" Target="../media/image20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jpeg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image" Target="../media/image16.pn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5" Type="http://schemas.openxmlformats.org/officeDocument/2006/relationships/image" Target="../media/image16.png"/><Relationship Id="rId4" Type="http://schemas.openxmlformats.org/officeDocument/2006/relationships/image" Target="../media/image2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5" Type="http://schemas.openxmlformats.org/officeDocument/2006/relationships/image" Target="../media/image16.png"/><Relationship Id="rId4" Type="http://schemas.openxmlformats.org/officeDocument/2006/relationships/image" Target="../media/image2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6" Type="http://schemas.openxmlformats.org/officeDocument/2006/relationships/image" Target="../media/image16.png"/><Relationship Id="rId5" Type="http://schemas.openxmlformats.org/officeDocument/2006/relationships/image" Target="../media/image29.jpeg"/><Relationship Id="rId4" Type="http://schemas.openxmlformats.org/officeDocument/2006/relationships/image" Target="../media/image2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5" Type="http://schemas.openxmlformats.org/officeDocument/2006/relationships/image" Target="../media/image16.png"/><Relationship Id="rId4" Type="http://schemas.openxmlformats.org/officeDocument/2006/relationships/image" Target="../media/image3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5" Type="http://schemas.openxmlformats.org/officeDocument/2006/relationships/image" Target="../media/image16.pn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6.wav"/><Relationship Id="rId1" Type="http://schemas.microsoft.com/office/2007/relationships/media" Target="../media/media16.wav"/><Relationship Id="rId6" Type="http://schemas.openxmlformats.org/officeDocument/2006/relationships/image" Target="../media/image16.png"/><Relationship Id="rId5" Type="http://schemas.openxmlformats.org/officeDocument/2006/relationships/image" Target="../media/image32.jpeg"/><Relationship Id="rId4" Type="http://schemas.openxmlformats.org/officeDocument/2006/relationships/image" Target="../media/image25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7.wav"/><Relationship Id="rId1" Type="http://schemas.microsoft.com/office/2007/relationships/media" Target="../media/media17.wav"/><Relationship Id="rId5" Type="http://schemas.openxmlformats.org/officeDocument/2006/relationships/image" Target="../media/image16.png"/><Relationship Id="rId4" Type="http://schemas.openxmlformats.org/officeDocument/2006/relationships/image" Target="../media/image33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media21.mp3"/><Relationship Id="rId13" Type="http://schemas.openxmlformats.org/officeDocument/2006/relationships/image" Target="../media/image16.png"/><Relationship Id="rId3" Type="http://schemas.microsoft.com/office/2007/relationships/media" Target="../media/media19.mp3"/><Relationship Id="rId7" Type="http://schemas.microsoft.com/office/2007/relationships/media" Target="../media/media21.mp3"/><Relationship Id="rId12" Type="http://schemas.openxmlformats.org/officeDocument/2006/relationships/image" Target="../media/image34.jpg"/><Relationship Id="rId2" Type="http://schemas.openxmlformats.org/officeDocument/2006/relationships/audio" Target="../media/media18.mp3"/><Relationship Id="rId1" Type="http://schemas.microsoft.com/office/2007/relationships/media" Target="../media/media18.mp3"/><Relationship Id="rId6" Type="http://schemas.openxmlformats.org/officeDocument/2006/relationships/audio" Target="../media/media20.mp3"/><Relationship Id="rId11" Type="http://schemas.openxmlformats.org/officeDocument/2006/relationships/slideLayout" Target="../slideLayouts/slideLayout4.xml"/><Relationship Id="rId5" Type="http://schemas.microsoft.com/office/2007/relationships/media" Target="../media/media20.mp3"/><Relationship Id="rId10" Type="http://schemas.openxmlformats.org/officeDocument/2006/relationships/audio" Target="../media/media22.mp3"/><Relationship Id="rId4" Type="http://schemas.openxmlformats.org/officeDocument/2006/relationships/audio" Target="../media/media19.mp3"/><Relationship Id="rId9" Type="http://schemas.microsoft.com/office/2007/relationships/media" Target="../media/media22.mp3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media26.mp3"/><Relationship Id="rId13" Type="http://schemas.openxmlformats.org/officeDocument/2006/relationships/image" Target="../media/image16.png"/><Relationship Id="rId3" Type="http://schemas.microsoft.com/office/2007/relationships/media" Target="../media/media24.mp3"/><Relationship Id="rId7" Type="http://schemas.microsoft.com/office/2007/relationships/media" Target="../media/media26.mp3"/><Relationship Id="rId12" Type="http://schemas.openxmlformats.org/officeDocument/2006/relationships/image" Target="../media/image35.jpg"/><Relationship Id="rId2" Type="http://schemas.openxmlformats.org/officeDocument/2006/relationships/audio" Target="../media/media23.mp3"/><Relationship Id="rId1" Type="http://schemas.microsoft.com/office/2007/relationships/media" Target="../media/media23.mp3"/><Relationship Id="rId6" Type="http://schemas.openxmlformats.org/officeDocument/2006/relationships/audio" Target="../media/media25.mp3"/><Relationship Id="rId11" Type="http://schemas.openxmlformats.org/officeDocument/2006/relationships/slideLayout" Target="../slideLayouts/slideLayout4.xml"/><Relationship Id="rId5" Type="http://schemas.microsoft.com/office/2007/relationships/media" Target="../media/media25.mp3"/><Relationship Id="rId10" Type="http://schemas.openxmlformats.org/officeDocument/2006/relationships/audio" Target="../media/media27.mp3"/><Relationship Id="rId4" Type="http://schemas.openxmlformats.org/officeDocument/2006/relationships/audio" Target="../media/media24.mp3"/><Relationship Id="rId9" Type="http://schemas.microsoft.com/office/2007/relationships/media" Target="../media/media27.mp3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8.wav"/><Relationship Id="rId1" Type="http://schemas.microsoft.com/office/2007/relationships/media" Target="../media/media28.wav"/><Relationship Id="rId6" Type="http://schemas.openxmlformats.org/officeDocument/2006/relationships/image" Target="../media/image16.png"/><Relationship Id="rId5" Type="http://schemas.openxmlformats.org/officeDocument/2006/relationships/image" Target="../media/image36.JPG"/><Relationship Id="rId4" Type="http://schemas.openxmlformats.org/officeDocument/2006/relationships/image" Target="../media/image25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9.wav"/><Relationship Id="rId1" Type="http://schemas.microsoft.com/office/2007/relationships/media" Target="../media/media29.wav"/><Relationship Id="rId5" Type="http://schemas.openxmlformats.org/officeDocument/2006/relationships/image" Target="../media/image16.png"/><Relationship Id="rId4" Type="http://schemas.openxmlformats.org/officeDocument/2006/relationships/image" Target="../media/image37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0.wav"/><Relationship Id="rId1" Type="http://schemas.microsoft.com/office/2007/relationships/media" Target="../media/media30.wav"/><Relationship Id="rId5" Type="http://schemas.openxmlformats.org/officeDocument/2006/relationships/image" Target="../media/image16.png"/><Relationship Id="rId4" Type="http://schemas.openxmlformats.org/officeDocument/2006/relationships/image" Target="../media/image38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1.wav"/><Relationship Id="rId1" Type="http://schemas.microsoft.com/office/2007/relationships/media" Target="../media/media31.wav"/><Relationship Id="rId5" Type="http://schemas.openxmlformats.org/officeDocument/2006/relationships/image" Target="../media/image16.png"/><Relationship Id="rId4" Type="http://schemas.openxmlformats.org/officeDocument/2006/relationships/image" Target="../media/image39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32.mp3"/><Relationship Id="rId1" Type="http://schemas.microsoft.com/office/2007/relationships/media" Target="../media/media32.mp3"/><Relationship Id="rId5" Type="http://schemas.openxmlformats.org/officeDocument/2006/relationships/image" Target="../media/image16.png"/><Relationship Id="rId4" Type="http://schemas.openxmlformats.org/officeDocument/2006/relationships/image" Target="../media/image54.JP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8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8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33.mp3"/><Relationship Id="rId1" Type="http://schemas.microsoft.com/office/2007/relationships/media" Target="../media/media33.mp3"/><Relationship Id="rId6" Type="http://schemas.openxmlformats.org/officeDocument/2006/relationships/image" Target="../media/image16.png"/><Relationship Id="rId5" Type="http://schemas.openxmlformats.org/officeDocument/2006/relationships/image" Target="../media/image59.JPG"/><Relationship Id="rId4" Type="http://schemas.openxmlformats.org/officeDocument/2006/relationships/image" Target="../media/image5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직사각형 3"/>
          <p:cNvSpPr/>
          <p:nvPr/>
        </p:nvSpPr>
        <p:spPr>
          <a:xfrm>
            <a:off x="107504" y="116632"/>
            <a:ext cx="6264696" cy="6624736"/>
          </a:xfrm>
          <a:prstGeom prst="rect">
            <a:avLst/>
          </a:prstGeom>
          <a:solidFill>
            <a:srgbClr val="1AC4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5" name="모서리가 둥근 직사각형 4"/>
          <p:cNvSpPr/>
          <p:nvPr/>
        </p:nvSpPr>
        <p:spPr>
          <a:xfrm>
            <a:off x="6444208" y="116632"/>
            <a:ext cx="1296144" cy="1296144"/>
          </a:xfrm>
          <a:prstGeom prst="roundRect">
            <a:avLst/>
          </a:prstGeom>
          <a:solidFill>
            <a:srgbClr val="1FA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6" name="모서리가 둥근 직사각형 5"/>
          <p:cNvSpPr/>
          <p:nvPr/>
        </p:nvSpPr>
        <p:spPr>
          <a:xfrm>
            <a:off x="6516216" y="188640"/>
            <a:ext cx="1152128" cy="1152128"/>
          </a:xfrm>
          <a:prstGeom prst="roundRect">
            <a:avLst/>
          </a:prstGeom>
          <a:noFill/>
          <a:ln>
            <a:solidFill>
              <a:schemeClr val="bg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6000" dirty="0" smtClean="0">
                <a:latin typeface="HY동녘M" pitchFamily="18" charset="-127"/>
                <a:ea typeface="HY동녘M" pitchFamily="18" charset="-127"/>
              </a:rPr>
              <a:t>3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44208" y="1484784"/>
            <a:ext cx="2376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200" dirty="0" smtClean="0">
                <a:latin typeface="Adobe 고딕 Std B" pitchFamily="34" charset="-127"/>
                <a:ea typeface="Adobe 고딕 Std B" pitchFamily="34" charset="-127"/>
              </a:rPr>
              <a:t>おはよう</a:t>
            </a:r>
            <a:endParaRPr lang="en-US" altLang="ja-JP" sz="3200" dirty="0" smtClean="0">
              <a:latin typeface="Adobe 고딕 Std B" pitchFamily="34" charset="-127"/>
              <a:ea typeface="Adobe 고딕 Std B" pitchFamily="34" charset="-127"/>
            </a:endParaRPr>
          </a:p>
          <a:p>
            <a:r>
              <a:rPr lang="ja-JP" altLang="en-US" sz="3200" dirty="0">
                <a:latin typeface="Adobe 고딕 Std B" pitchFamily="34" charset="-127"/>
                <a:ea typeface="Adobe 고딕 Std B" pitchFamily="34" charset="-127"/>
              </a:rPr>
              <a:t>ございます</a:t>
            </a:r>
            <a:endParaRPr lang="ko-KR" altLang="en-US" sz="3200" dirty="0">
              <a:latin typeface="Adobe 고딕 Std B" pitchFamily="34" charset="-127"/>
              <a:ea typeface="Adobe 고딕 Std B" pitchFamily="34" charset="-127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6516216" y="3413994"/>
            <a:ext cx="1080120" cy="32403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>
                <a:solidFill>
                  <a:schemeClr val="tx1"/>
                </a:solidFill>
              </a:rPr>
              <a:t>학습목</a:t>
            </a:r>
            <a:r>
              <a:rPr lang="ko-KR" altLang="en-US" sz="1400" dirty="0">
                <a:solidFill>
                  <a:schemeClr val="tx1"/>
                </a:solidFill>
              </a:rPr>
              <a:t>표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44208" y="3740547"/>
            <a:ext cx="2808312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의사소통 기본표현</a:t>
            </a:r>
            <a:endParaRPr lang="en-US" altLang="ko-KR" sz="1400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ko-KR" sz="1400" dirty="0" smtClean="0"/>
              <a:t>1. </a:t>
            </a:r>
            <a:r>
              <a:rPr lang="ko-KR" altLang="en-US" sz="1400" dirty="0" smtClean="0"/>
              <a:t>자기 소개</a:t>
            </a:r>
            <a:r>
              <a:rPr lang="en-US" altLang="ko-KR" sz="1400" dirty="0" smtClean="0"/>
              <a:t>	</a:t>
            </a:r>
            <a:endParaRPr lang="en-US" altLang="ja-JP" sz="1400" dirty="0" smtClean="0"/>
          </a:p>
          <a:p>
            <a:pPr>
              <a:lnSpc>
                <a:spcPct val="150000"/>
              </a:lnSpc>
            </a:pPr>
            <a:r>
              <a:rPr lang="en-US" altLang="ko-KR" sz="1400" dirty="0" smtClean="0"/>
              <a:t>2. </a:t>
            </a:r>
            <a:r>
              <a:rPr lang="ko-KR" altLang="en-US" sz="1400" dirty="0" smtClean="0"/>
              <a:t>타인 소개</a:t>
            </a:r>
            <a:r>
              <a:rPr lang="en-US" altLang="ko-KR" sz="1400" dirty="0" smtClean="0"/>
              <a:t>	</a:t>
            </a:r>
            <a:endParaRPr lang="en-US" altLang="ja-JP" sz="1400" dirty="0" smtClean="0"/>
          </a:p>
          <a:p>
            <a:pPr>
              <a:lnSpc>
                <a:spcPct val="150000"/>
              </a:lnSpc>
            </a:pPr>
            <a:r>
              <a:rPr lang="en-US" altLang="ko-KR" sz="1400" dirty="0" smtClean="0"/>
              <a:t>3. </a:t>
            </a:r>
            <a:r>
              <a:rPr lang="ko-KR" altLang="en-US" sz="1400" dirty="0" smtClean="0"/>
              <a:t>가족 소개</a:t>
            </a:r>
            <a:endParaRPr lang="en-US" altLang="ko-KR" sz="1400" dirty="0" smtClean="0"/>
          </a:p>
          <a:p>
            <a:pPr>
              <a:lnSpc>
                <a:spcPct val="150000"/>
              </a:lnSpc>
            </a:pPr>
            <a:r>
              <a:rPr lang="en-US" altLang="ko-KR" sz="1400" dirty="0" smtClean="0"/>
              <a:t>4. </a:t>
            </a:r>
            <a:r>
              <a:rPr lang="ko-KR" altLang="en-US" sz="1400" dirty="0" smtClean="0"/>
              <a:t>안내</a:t>
            </a:r>
            <a:endParaRPr lang="en-US" altLang="ko-KR" sz="1400" dirty="0" smtClean="0"/>
          </a:p>
          <a:p>
            <a:pPr>
              <a:lnSpc>
                <a:spcPct val="150000"/>
              </a:lnSpc>
            </a:pPr>
            <a:endParaRPr lang="en-US" altLang="ja-JP" sz="1400" dirty="0"/>
          </a:p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문화</a:t>
            </a:r>
            <a:endParaRPr lang="en-US" altLang="ko-KR" sz="1400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일본 고등학생의 동아리 활동에 대해 설명할 수 있다</a:t>
            </a:r>
            <a:r>
              <a:rPr lang="en-US" altLang="ko-KR" sz="1400" dirty="0" smtClean="0"/>
              <a:t>.</a:t>
            </a:r>
            <a:endParaRPr lang="en-US" altLang="ja-JP" sz="1400" dirty="0" smtClean="0"/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5" t="2802" r="28466" b="3361"/>
          <a:stretch/>
        </p:blipFill>
        <p:spPr>
          <a:xfrm>
            <a:off x="263768" y="260648"/>
            <a:ext cx="5973569" cy="5718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96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 듣고 사람 수 세기에 대해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1028" name="Picture 4" descr="C:\Users\Administrator\Desktop\1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2339751" cy="220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istrator\Desktop\2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493" y="1124744"/>
            <a:ext cx="2584127" cy="241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istrator\Desktop\3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1454" y="1743085"/>
            <a:ext cx="2554982" cy="227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istrator\Desktop\4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265636"/>
            <a:ext cx="2768340" cy="232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dministrator\Desktop\캡처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37334"/>
            <a:ext cx="24574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istrator\Desktop\5.JP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318" y="4269624"/>
            <a:ext cx="3046661" cy="232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323014" y="312305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ひ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033440" y="297903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ふ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850378" y="351589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さ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7239296" y="35245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ん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161232" y="615667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よ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815874" y="613942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ご</a:t>
            </a:r>
            <a:endParaRPr lang="ko-KR" altLang="en-US" dirty="0">
              <a:solidFill>
                <a:srgbClr val="FF0000"/>
              </a:solidFill>
            </a:endParaRPr>
          </a:p>
        </p:txBody>
      </p:sp>
      <p:pic>
        <p:nvPicPr>
          <p:cNvPr id="5" name="3과-듣생1-몇 명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347884" y="3833584"/>
            <a:ext cx="360000" cy="360000"/>
          </a:xfrm>
          <a:prstGeom prst="rect">
            <a:avLst/>
          </a:prstGeom>
        </p:spPr>
      </p:pic>
      <p:pic>
        <p:nvPicPr>
          <p:cNvPr id="6" name="3과-듣생1-한명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854688" y="3127716"/>
            <a:ext cx="360000" cy="360000"/>
          </a:xfrm>
          <a:prstGeom prst="rect">
            <a:avLst/>
          </a:prstGeom>
        </p:spPr>
      </p:pic>
      <p:pic>
        <p:nvPicPr>
          <p:cNvPr id="7" name="3과-듣생1-두명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569015" y="2983700"/>
            <a:ext cx="360000" cy="360000"/>
          </a:xfrm>
          <a:prstGeom prst="rect">
            <a:avLst/>
          </a:prstGeom>
        </p:spPr>
      </p:pic>
      <p:pic>
        <p:nvPicPr>
          <p:cNvPr id="8" name="3과-듣생1-세명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6415204" y="3537334"/>
            <a:ext cx="360000" cy="360000"/>
          </a:xfrm>
          <a:prstGeom prst="rect">
            <a:avLst/>
          </a:prstGeom>
        </p:spPr>
      </p:pic>
      <p:pic>
        <p:nvPicPr>
          <p:cNvPr id="9" name="3과-듣생1-네명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669928" y="6213443"/>
            <a:ext cx="360000" cy="360000"/>
          </a:xfrm>
          <a:prstGeom prst="rect">
            <a:avLst/>
          </a:prstGeom>
        </p:spPr>
      </p:pic>
      <p:pic>
        <p:nvPicPr>
          <p:cNvPr id="10" name="3과-듣생1-다섯명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6301454" y="61613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172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16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164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3" dur="18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5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167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5" dur="146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4" grpId="0"/>
      <p:bldP spid="20" grpId="0"/>
      <p:bldP spid="21" grpId="0"/>
      <p:bldP spid="22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なんにん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몇 명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5604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잘 듣고 무엇을 뜻하는지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8" name="그림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12976"/>
            <a:ext cx="3851920" cy="3300395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481794"/>
            <a:ext cx="5395595" cy="2955376"/>
          </a:xfrm>
          <a:prstGeom prst="rect">
            <a:avLst/>
          </a:prstGeom>
        </p:spPr>
      </p:pic>
      <p:pic>
        <p:nvPicPr>
          <p:cNvPr id="3" name="3과-듣생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08304" y="692695"/>
            <a:ext cx="360000" cy="360000"/>
          </a:xfrm>
          <a:prstGeom prst="rect">
            <a:avLst/>
          </a:prstGeom>
        </p:spPr>
      </p:pic>
      <p:pic>
        <p:nvPicPr>
          <p:cNvPr id="1026" name="Picture 2" descr="C:\Users\Administrator\Desktop\캡처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7770" y="1268760"/>
            <a:ext cx="4072947" cy="236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895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잘 듣고 자기소개를 할 때 사용하는 표현에는 어떤 것들이 있는지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0" r="13570"/>
          <a:stretch/>
        </p:blipFill>
        <p:spPr>
          <a:xfrm>
            <a:off x="395536" y="2132856"/>
            <a:ext cx="3614468" cy="3599688"/>
          </a:xfrm>
          <a:prstGeom prst="rect">
            <a:avLst/>
          </a:prstGeom>
        </p:spPr>
      </p:pic>
      <p:sp>
        <p:nvSpPr>
          <p:cNvPr id="4" name="직사각형 3"/>
          <p:cNvSpPr/>
          <p:nvPr/>
        </p:nvSpPr>
        <p:spPr>
          <a:xfrm>
            <a:off x="4355976" y="2708920"/>
            <a:ext cx="4140460" cy="2448272"/>
          </a:xfrm>
          <a:prstGeom prst="rect">
            <a:avLst/>
          </a:prstGeom>
          <a:noFill/>
          <a:ln w="31750">
            <a:solidFill>
              <a:srgbClr val="FFC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sz="2000" dirty="0">
                <a:solidFill>
                  <a:schemeClr val="tx1"/>
                </a:solidFill>
              </a:rPr>
              <a:t>はじめまして</a:t>
            </a:r>
            <a:r>
              <a:rPr lang="ja-JP" altLang="en-US" sz="2000" dirty="0" smtClean="0">
                <a:solidFill>
                  <a:schemeClr val="tx1"/>
                </a:solidFill>
              </a:rPr>
              <a:t>。さとう　あきです。</a:t>
            </a:r>
            <a:endParaRPr lang="en-US" altLang="ja-JP" sz="2000" dirty="0" smtClean="0">
              <a:solidFill>
                <a:schemeClr val="tx1"/>
              </a:solidFill>
            </a:endParaRPr>
          </a:p>
          <a:p>
            <a:pPr algn="ctr"/>
            <a:endParaRPr lang="en-US" altLang="ko-KR" sz="2000" dirty="0">
              <a:solidFill>
                <a:schemeClr val="tx1"/>
              </a:solidFill>
            </a:endParaRPr>
          </a:p>
          <a:p>
            <a:pPr algn="ctr"/>
            <a:r>
              <a:rPr lang="ja-JP" altLang="en-US" sz="2000" dirty="0" smtClean="0">
                <a:solidFill>
                  <a:schemeClr val="tx1"/>
                </a:solidFill>
              </a:rPr>
              <a:t>どうぞ　よろしく　おねがいします。</a:t>
            </a:r>
            <a:endParaRPr lang="ko-KR" altLang="en-US" sz="2000" dirty="0">
              <a:solidFill>
                <a:schemeClr val="tx1"/>
              </a:solidFill>
            </a:endParaRPr>
          </a:p>
        </p:txBody>
      </p:sp>
      <p:pic>
        <p:nvPicPr>
          <p:cNvPr id="5" name="3과-듣생3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48130" y="103591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795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4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잘 듣고 빈칸에 들어갈 말을 쓴 후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무엇을 뜻하는지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450" y="2096952"/>
            <a:ext cx="2702198" cy="1800000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096952"/>
            <a:ext cx="2700762" cy="180000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9710" y="2096952"/>
            <a:ext cx="2700762" cy="1800000"/>
          </a:xfrm>
          <a:prstGeom prst="rect">
            <a:avLst/>
          </a:prstGeom>
        </p:spPr>
      </p:pic>
      <p:grpSp>
        <p:nvGrpSpPr>
          <p:cNvPr id="12" name="그룹 11"/>
          <p:cNvGrpSpPr/>
          <p:nvPr/>
        </p:nvGrpSpPr>
        <p:grpSpPr>
          <a:xfrm>
            <a:off x="611560" y="4077072"/>
            <a:ext cx="1656184" cy="648072"/>
            <a:chOff x="611560" y="4077072"/>
            <a:chExt cx="1656184" cy="648072"/>
          </a:xfrm>
        </p:grpSpPr>
        <p:pic>
          <p:nvPicPr>
            <p:cNvPr id="2051" name="Picture 3" descr="C:\Users\Administrator\Desktop\캡처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4077072"/>
              <a:ext cx="677868" cy="6480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/>
            <p:cNvSpPr txBox="1"/>
            <p:nvPr/>
          </p:nvSpPr>
          <p:spPr>
            <a:xfrm>
              <a:off x="1259632" y="4170274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ja-JP" altLang="en-US" sz="2400" dirty="0"/>
                <a:t>んこく</a:t>
              </a:r>
              <a:endParaRPr lang="ko-KR" altLang="en-US" sz="2400" dirty="0"/>
            </a:p>
          </p:txBody>
        </p:sp>
      </p:grpSp>
      <p:grpSp>
        <p:nvGrpSpPr>
          <p:cNvPr id="19" name="그룹 18"/>
          <p:cNvGrpSpPr/>
          <p:nvPr/>
        </p:nvGrpSpPr>
        <p:grpSpPr>
          <a:xfrm>
            <a:off x="3758521" y="4077072"/>
            <a:ext cx="1591415" cy="648072"/>
            <a:chOff x="2404521" y="4798270"/>
            <a:chExt cx="1591415" cy="648072"/>
          </a:xfrm>
        </p:grpSpPr>
        <p:sp>
          <p:nvSpPr>
            <p:cNvPr id="15" name="TextBox 14"/>
            <p:cNvSpPr txBox="1"/>
            <p:nvPr/>
          </p:nvSpPr>
          <p:spPr>
            <a:xfrm>
              <a:off x="3474109" y="4891472"/>
              <a:ext cx="52182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ja-JP" altLang="en-US" sz="2400" dirty="0" smtClean="0"/>
                <a:t>ん</a:t>
              </a:r>
              <a:endParaRPr lang="ko-KR" altLang="en-US" sz="2400" dirty="0"/>
            </a:p>
          </p:txBody>
        </p:sp>
        <p:grpSp>
          <p:nvGrpSpPr>
            <p:cNvPr id="13" name="그룹 12"/>
            <p:cNvGrpSpPr/>
            <p:nvPr/>
          </p:nvGrpSpPr>
          <p:grpSpPr>
            <a:xfrm>
              <a:off x="2404521" y="4798270"/>
              <a:ext cx="1099384" cy="648072"/>
              <a:chOff x="2404521" y="4798270"/>
              <a:chExt cx="1099384" cy="648072"/>
            </a:xfrm>
          </p:grpSpPr>
          <p:pic>
            <p:nvPicPr>
              <p:cNvPr id="14" name="Picture 3" descr="C:\Users\Administrator\Desktop\캡처.JPG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26037" y="4798270"/>
                <a:ext cx="677868" cy="64807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8" name="TextBox 17"/>
              <p:cNvSpPr txBox="1"/>
              <p:nvPr/>
            </p:nvSpPr>
            <p:spPr>
              <a:xfrm>
                <a:off x="2404521" y="4891473"/>
                <a:ext cx="10993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ja-JP" altLang="en-US" sz="2400" dirty="0"/>
                  <a:t>に</a:t>
                </a:r>
                <a:endParaRPr lang="ko-KR" altLang="en-US" sz="2400" dirty="0"/>
              </a:p>
            </p:txBody>
          </p:sp>
        </p:grpSp>
      </p:grpSp>
      <p:grpSp>
        <p:nvGrpSpPr>
          <p:cNvPr id="20" name="그룹 19"/>
          <p:cNvGrpSpPr/>
          <p:nvPr/>
        </p:nvGrpSpPr>
        <p:grpSpPr>
          <a:xfrm>
            <a:off x="6473045" y="4077070"/>
            <a:ext cx="1994091" cy="648072"/>
            <a:chOff x="5314213" y="5784070"/>
            <a:chExt cx="1994091" cy="648072"/>
          </a:xfrm>
        </p:grpSpPr>
        <p:pic>
          <p:nvPicPr>
            <p:cNvPr id="16" name="Picture 3" descr="C:\Users\Administrator\Desktop\캡처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4" y="5784070"/>
              <a:ext cx="677868" cy="6480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6876256" y="587727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ja-JP" altLang="en-US" sz="2400" dirty="0" smtClean="0"/>
                <a:t>く</a:t>
              </a:r>
              <a:endParaRPr lang="ko-KR" altLang="en-US" sz="2400" dirty="0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5314213" y="5877271"/>
              <a:ext cx="108012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ja-JP" altLang="en-US" sz="2400" dirty="0" smtClean="0"/>
                <a:t>ちゅう</a:t>
              </a:r>
              <a:endParaRPr lang="ko-KR" altLang="en-US" sz="2400" dirty="0"/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38324" y="415605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400" dirty="0" smtClean="0">
                <a:solidFill>
                  <a:srgbClr val="FF0000"/>
                </a:solidFill>
              </a:rPr>
              <a:t>か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292549" y="415605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400" dirty="0" smtClean="0">
                <a:solidFill>
                  <a:srgbClr val="FF0000"/>
                </a:solidFill>
              </a:rPr>
              <a:t>ほ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506312" y="415605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400" dirty="0">
                <a:solidFill>
                  <a:srgbClr val="FF0000"/>
                </a:solidFill>
              </a:rPr>
              <a:t>ご</a:t>
            </a:r>
            <a:endParaRPr lang="en-US" altLang="ko-KR" sz="2400" dirty="0" smtClean="0">
              <a:solidFill>
                <a:srgbClr val="FF000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291450" y="1565418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5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5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203848" y="1565418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5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5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119710" y="1565418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5"/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5"/>
              </a:solidFill>
            </a:endParaRPr>
          </a:p>
        </p:txBody>
      </p:sp>
      <p:pic>
        <p:nvPicPr>
          <p:cNvPr id="3" name="3과-듣생4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580661" y="103591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811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07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6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38884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かぞく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よにん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はじめまして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どうぞよろしく　おねがいします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3851920" y="980727"/>
            <a:ext cx="30963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가족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네 명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처음 뵙겠습니다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잘 </a:t>
            </a:r>
            <a:r>
              <a:rPr lang="ko-KR" altLang="en-US" dirty="0" err="1" smtClean="0"/>
              <a:t>부탁드립니다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5604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6161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 듣고 보기와 같이 처음 만났을 때 나누는 인사를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819150" cy="4191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7934" y="3196876"/>
            <a:ext cx="2403475" cy="1212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095836" y="3341493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たなか　えり</a:t>
            </a:r>
            <a:r>
              <a:rPr lang="ja-JP" altLang="en-US" dirty="0" smtClean="0"/>
              <a:t>です。よろしく。</a:t>
            </a:r>
            <a:endParaRPr lang="en-US" altLang="ja-JP" dirty="0" smtClean="0"/>
          </a:p>
          <a:p>
            <a:endParaRPr lang="en-US" altLang="ko-KR" dirty="0"/>
          </a:p>
          <a:p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キム　ユナ</a:t>
            </a:r>
            <a:r>
              <a:rPr lang="ja-JP" altLang="en-US" dirty="0" smtClean="0"/>
              <a:t>です。こちらこそ　よろしく。</a:t>
            </a:r>
            <a:endParaRPr lang="ko-KR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69520" y="4941168"/>
            <a:ext cx="2700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たなか　えり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キム　ユナ</a:t>
            </a:r>
            <a:endParaRPr lang="ko-KR" altLang="en-US" dirty="0"/>
          </a:p>
        </p:txBody>
      </p:sp>
      <p:pic>
        <p:nvPicPr>
          <p:cNvPr id="3" name="3과-듣말1-보기 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39671" y="161589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45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34" y="3200120"/>
            <a:ext cx="2403475" cy="1206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95836" y="3341493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やまだ　けん</a:t>
            </a:r>
            <a:r>
              <a:rPr lang="ja-JP" altLang="en-US" dirty="0" smtClean="0"/>
              <a:t>で</a:t>
            </a:r>
            <a:r>
              <a:rPr lang="ja-JP" altLang="en-US" dirty="0"/>
              <a:t>す。よろしく。</a:t>
            </a:r>
            <a:endParaRPr lang="en-US" altLang="ja-JP" dirty="0"/>
          </a:p>
          <a:p>
            <a:endParaRPr lang="en-US" altLang="ko-KR" dirty="0"/>
          </a:p>
          <a:p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スミス</a:t>
            </a:r>
            <a:r>
              <a:rPr lang="ja-JP" altLang="en-US" dirty="0" smtClean="0"/>
              <a:t>で</a:t>
            </a:r>
            <a:r>
              <a:rPr lang="ja-JP" altLang="en-US" dirty="0"/>
              <a:t>す。こちらこそ　よろしく。</a:t>
            </a:r>
            <a:endParaRPr lang="ko-KR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594307" y="1565418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9520" y="4941168"/>
            <a:ext cx="2700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やまだ　けん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スミス</a:t>
            </a:r>
            <a:endParaRPr lang="ko-KR" altLang="en-US" dirty="0"/>
          </a:p>
        </p:txBody>
      </p:sp>
      <p:pic>
        <p:nvPicPr>
          <p:cNvPr id="2" name="3과-듣말1-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5616" y="157475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265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35" y="3200120"/>
            <a:ext cx="2403474" cy="1206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95836" y="3341493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キム　シウ</a:t>
            </a:r>
            <a:r>
              <a:rPr lang="ja-JP" altLang="en-US" dirty="0" smtClean="0"/>
              <a:t>で</a:t>
            </a:r>
            <a:r>
              <a:rPr lang="ja-JP" altLang="en-US" dirty="0"/>
              <a:t>す。よろしく。</a:t>
            </a:r>
            <a:endParaRPr lang="en-US" altLang="ja-JP" dirty="0"/>
          </a:p>
          <a:p>
            <a:endParaRPr lang="en-US" altLang="ko-KR" dirty="0"/>
          </a:p>
          <a:p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なかむら　みほ</a:t>
            </a:r>
            <a:r>
              <a:rPr lang="ja-JP" altLang="en-US" dirty="0" smtClean="0"/>
              <a:t>で</a:t>
            </a:r>
            <a:r>
              <a:rPr lang="ja-JP" altLang="en-US" dirty="0"/>
              <a:t>す。こちらこそ　よろしく。</a:t>
            </a:r>
            <a:endParaRPr lang="ko-KR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94307" y="1565418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16504" y="494116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キム　シウ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なかむら　みほ</a:t>
            </a:r>
            <a:endParaRPr lang="ko-KR" altLang="en-US" dirty="0"/>
          </a:p>
        </p:txBody>
      </p:sp>
      <p:pic>
        <p:nvPicPr>
          <p:cNvPr id="2" name="3과-듣말1-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4124" y="159228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265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잘 듣고 보기와 같이 소개 표현을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819150" cy="419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95836" y="2552212"/>
            <a:ext cx="5868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こちらは　</a:t>
            </a:r>
            <a:r>
              <a:rPr lang="ja-JP" altLang="en-US" dirty="0" smtClean="0">
                <a:solidFill>
                  <a:schemeClr val="accent2"/>
                </a:solidFill>
              </a:rPr>
              <a:t>キム　ユナ</a:t>
            </a:r>
            <a:r>
              <a:rPr lang="ja-JP" altLang="en-US" dirty="0" smtClean="0"/>
              <a:t>さんです。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はじめまして</a:t>
            </a:r>
            <a:r>
              <a:rPr lang="ja-JP" altLang="en-US" dirty="0" smtClean="0"/>
              <a:t>。</a:t>
            </a:r>
            <a:r>
              <a:rPr lang="ja-JP" altLang="en-US" dirty="0">
                <a:solidFill>
                  <a:schemeClr val="accent2"/>
                </a:solidFill>
              </a:rPr>
              <a:t>キム　ユナ</a:t>
            </a:r>
            <a:r>
              <a:rPr lang="ja-JP" altLang="en-US" dirty="0" smtClean="0"/>
              <a:t>で</a:t>
            </a:r>
            <a:r>
              <a:rPr lang="ja-JP" altLang="en-US" dirty="0" smtClean="0"/>
              <a:t>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>
                <a:solidFill>
                  <a:schemeClr val="accent5"/>
                </a:solidFill>
              </a:rPr>
              <a:t>かんこく</a:t>
            </a:r>
            <a:r>
              <a:rPr lang="ja-JP" altLang="en-US" dirty="0"/>
              <a:t>か</a:t>
            </a:r>
            <a:r>
              <a:rPr lang="ja-JP" altLang="en-US" dirty="0" smtClean="0"/>
              <a:t>ら　きました。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/>
              <a:t>どうぞ　よろしく　おねがいします。</a:t>
            </a:r>
            <a:endParaRPr lang="en-US" altLang="ja-JP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116504" y="494116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キム　ユナ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/>
              <a:t>かんこく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19" t="32300" r="35224" b="4162"/>
          <a:stretch/>
        </p:blipFill>
        <p:spPr>
          <a:xfrm>
            <a:off x="599071" y="2762986"/>
            <a:ext cx="2041200" cy="2041200"/>
          </a:xfrm>
          <a:prstGeom prst="rect">
            <a:avLst/>
          </a:prstGeom>
        </p:spPr>
      </p:pic>
      <p:pic>
        <p:nvPicPr>
          <p:cNvPr id="3" name="3과-듣말2-보기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39671" y="159892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38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94307" y="1565418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504" y="494116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すずき　ゆり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にほん</a:t>
            </a:r>
            <a:endParaRPr lang="ko-KR" altLang="en-US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16"/>
          <a:stretch/>
        </p:blipFill>
        <p:spPr>
          <a:xfrm>
            <a:off x="599072" y="2780928"/>
            <a:ext cx="2041200" cy="2041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095836" y="2552212"/>
            <a:ext cx="5868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こちらは　</a:t>
            </a:r>
            <a:r>
              <a:rPr lang="ja-JP" altLang="en-US" dirty="0" smtClean="0">
                <a:solidFill>
                  <a:schemeClr val="accent2"/>
                </a:solidFill>
              </a:rPr>
              <a:t>すずき　ゆり</a:t>
            </a:r>
            <a:r>
              <a:rPr lang="ja-JP" altLang="en-US" dirty="0" smtClean="0"/>
              <a:t>さんです。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はじめまして</a:t>
            </a:r>
            <a:r>
              <a:rPr lang="ja-JP" altLang="en-US" dirty="0" smtClean="0"/>
              <a:t>。</a:t>
            </a:r>
            <a:r>
              <a:rPr lang="ja-JP" altLang="en-US" dirty="0">
                <a:solidFill>
                  <a:schemeClr val="accent2"/>
                </a:solidFill>
              </a:rPr>
              <a:t>すずき　ゆり</a:t>
            </a:r>
            <a:r>
              <a:rPr lang="ja-JP" altLang="en-US" dirty="0" smtClean="0"/>
              <a:t>で</a:t>
            </a:r>
            <a:r>
              <a:rPr lang="ja-JP" altLang="en-US" dirty="0" smtClean="0"/>
              <a:t>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にほん</a:t>
            </a:r>
            <a:r>
              <a:rPr lang="ja-JP" altLang="en-US" dirty="0" smtClean="0"/>
              <a:t>から　きました。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/>
              <a:t>どうぞ　よろしく　おねがいします。</a:t>
            </a:r>
            <a:endParaRPr lang="en-US" altLang="ja-JP" dirty="0" smtClean="0"/>
          </a:p>
        </p:txBody>
      </p:sp>
      <p:pic>
        <p:nvPicPr>
          <p:cNvPr id="2" name="3과-듣말2-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5616" y="157008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874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94307" y="1565418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504" y="494116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ワン　フイ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ちゅうごく</a:t>
            </a:r>
            <a:endParaRPr lang="ko-KR" altLang="en-US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334"/>
          <a:stretch/>
        </p:blipFill>
        <p:spPr>
          <a:xfrm>
            <a:off x="599072" y="2782557"/>
            <a:ext cx="2041200" cy="2041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095836" y="2552212"/>
            <a:ext cx="5868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こちらは　</a:t>
            </a:r>
            <a:r>
              <a:rPr lang="ja-JP" altLang="en-US" dirty="0" smtClean="0">
                <a:solidFill>
                  <a:schemeClr val="accent2"/>
                </a:solidFill>
              </a:rPr>
              <a:t>ワン　フイ</a:t>
            </a:r>
            <a:r>
              <a:rPr lang="ja-JP" altLang="en-US" dirty="0" smtClean="0"/>
              <a:t>さんです。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はじめまして</a:t>
            </a:r>
            <a:r>
              <a:rPr lang="ja-JP" altLang="en-US" dirty="0" smtClean="0"/>
              <a:t>。</a:t>
            </a:r>
            <a:r>
              <a:rPr lang="ja-JP" altLang="en-US" dirty="0">
                <a:solidFill>
                  <a:schemeClr val="accent2"/>
                </a:solidFill>
              </a:rPr>
              <a:t>ワン　フイ</a:t>
            </a:r>
            <a:r>
              <a:rPr lang="ja-JP" altLang="en-US" dirty="0" smtClean="0"/>
              <a:t>で</a:t>
            </a:r>
            <a:r>
              <a:rPr lang="ja-JP" altLang="en-US" dirty="0" smtClean="0"/>
              <a:t>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ちゅうごく</a:t>
            </a:r>
            <a:r>
              <a:rPr lang="ja-JP" altLang="en-US" dirty="0" smtClean="0"/>
              <a:t>から　きました。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/>
              <a:t>どうぞ　よろしく　おねがいします。</a:t>
            </a:r>
            <a:endParaRPr lang="en-US" altLang="ja-JP" dirty="0" smtClean="0"/>
          </a:p>
        </p:txBody>
      </p:sp>
      <p:pic>
        <p:nvPicPr>
          <p:cNvPr id="2" name="3과-듣말2-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5616" y="157475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579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よろしく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こちらこそ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こちら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かんこく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～から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きました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にほん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ちゅうごく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잘 부탁해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저야말로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이쪽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한국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에서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왔습니다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일본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중</a:t>
            </a:r>
            <a:r>
              <a:rPr lang="ko-KR" altLang="en-US" dirty="0"/>
              <a:t>국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5604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잘 듣고 보기와 같이 가족을 소개해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819150" cy="419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51720" y="522920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/>
              <a:t>わたし</a:t>
            </a:r>
            <a:r>
              <a:rPr lang="ja-JP" altLang="en-US" dirty="0" smtClean="0"/>
              <a:t>の　かぞくは　</a:t>
            </a:r>
            <a:r>
              <a:rPr lang="ja-JP" altLang="en-US" dirty="0" smtClean="0">
                <a:solidFill>
                  <a:schemeClr val="accent2"/>
                </a:solidFill>
              </a:rPr>
              <a:t>ごにん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>
                <a:solidFill>
                  <a:schemeClr val="accent2"/>
                </a:solidFill>
              </a:rPr>
              <a:t>ちち</a:t>
            </a:r>
            <a:r>
              <a:rPr lang="ja-JP" altLang="en-US" dirty="0" smtClean="0"/>
              <a:t>と　</a:t>
            </a:r>
            <a:r>
              <a:rPr lang="ja-JP" altLang="en-US" dirty="0" smtClean="0">
                <a:solidFill>
                  <a:schemeClr val="accent2"/>
                </a:solidFill>
              </a:rPr>
              <a:t>はは</a:t>
            </a:r>
            <a:r>
              <a:rPr lang="ja-JP" altLang="en-US" dirty="0" smtClean="0"/>
              <a:t>と　</a:t>
            </a:r>
            <a:r>
              <a:rPr lang="ja-JP" altLang="en-US" dirty="0" smtClean="0">
                <a:solidFill>
                  <a:schemeClr val="accent2"/>
                </a:solidFill>
              </a:rPr>
              <a:t>あに</a:t>
            </a:r>
            <a:r>
              <a:rPr lang="ja-JP" altLang="en-US" dirty="0" smtClean="0"/>
              <a:t>と　</a:t>
            </a:r>
            <a:r>
              <a:rPr lang="ja-JP" altLang="en-US" dirty="0" smtClean="0">
                <a:solidFill>
                  <a:schemeClr val="accent2"/>
                </a:solidFill>
              </a:rPr>
              <a:t>いもうと</a:t>
            </a:r>
            <a:r>
              <a:rPr lang="ja-JP" altLang="en-US" dirty="0" smtClean="0"/>
              <a:t>と　</a:t>
            </a:r>
            <a:r>
              <a:rPr lang="ja-JP" altLang="en-US" dirty="0" smtClean="0">
                <a:solidFill>
                  <a:schemeClr val="accent2"/>
                </a:solidFill>
              </a:rPr>
              <a:t>わたし</a:t>
            </a:r>
            <a:r>
              <a:rPr lang="ja-JP" altLang="en-US" dirty="0" smtClean="0"/>
              <a:t>です。</a:t>
            </a:r>
            <a:endParaRPr lang="en-US" altLang="ja-JP" dirty="0"/>
          </a:p>
        </p:txBody>
      </p:sp>
      <p:pic>
        <p:nvPicPr>
          <p:cNvPr id="3074" name="Picture 2" descr="C:\Users\Administrator\Desktop\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81296"/>
            <a:ext cx="9144000" cy="2987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3과-듣말3-보기 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75656" y="159029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27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051720" y="522920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ぼくの　かぞくは　</a:t>
            </a:r>
            <a:r>
              <a:rPr lang="ja-JP" altLang="en-US" u="sng" dirty="0" smtClean="0"/>
              <a:t>　　　　　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u="sng" dirty="0"/>
              <a:t>　　　　　</a:t>
            </a:r>
            <a:r>
              <a:rPr lang="ja-JP" altLang="en-US" dirty="0" smtClean="0"/>
              <a:t>と　</a:t>
            </a:r>
            <a:r>
              <a:rPr lang="ja-JP" altLang="en-US" u="sng" dirty="0"/>
              <a:t>　　　　　</a:t>
            </a:r>
            <a:r>
              <a:rPr lang="ja-JP" altLang="en-US" dirty="0" smtClean="0"/>
              <a:t>と　</a:t>
            </a:r>
            <a:r>
              <a:rPr lang="ja-JP" altLang="en-US" u="sng" dirty="0"/>
              <a:t>　　　　</a:t>
            </a:r>
            <a:r>
              <a:rPr lang="ja-JP" altLang="en-US" u="sng" dirty="0" smtClean="0"/>
              <a:t>　</a:t>
            </a:r>
            <a:r>
              <a:rPr lang="ja-JP" altLang="en-US" u="sng" dirty="0"/>
              <a:t>　</a:t>
            </a:r>
            <a:r>
              <a:rPr lang="ja-JP" altLang="en-US" dirty="0" smtClean="0"/>
              <a:t>と　</a:t>
            </a:r>
            <a:r>
              <a:rPr lang="ja-JP" altLang="en-US" u="sng" dirty="0"/>
              <a:t>　　　　　</a:t>
            </a:r>
            <a:r>
              <a:rPr lang="ja-JP" altLang="en-US" dirty="0" smtClean="0"/>
              <a:t>です。</a:t>
            </a:r>
            <a:endParaRPr lang="en-US" altLang="ja-JP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347" y="1981296"/>
            <a:ext cx="9095305" cy="2987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811956" y="53732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よにん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259118" y="590668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ちち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284482" y="590668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はは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295034" y="5906681"/>
            <a:ext cx="1069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いもうと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663187" y="5906681"/>
            <a:ext cx="1069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ぼく</a:t>
            </a:r>
            <a:endParaRPr lang="ko-KR" altLang="en-US" dirty="0">
              <a:solidFill>
                <a:srgbClr val="FF0000"/>
              </a:solidFill>
            </a:endParaRPr>
          </a:p>
        </p:txBody>
      </p:sp>
      <p:pic>
        <p:nvPicPr>
          <p:cNvPr id="2" name="3과-듣말3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76000" y="159120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135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91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わたし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ごにん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ちち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～と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はは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あに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いもうと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ぼく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나</a:t>
            </a:r>
            <a:r>
              <a:rPr lang="en-US" altLang="ko-KR" dirty="0" smtClean="0"/>
              <a:t>/</a:t>
            </a:r>
            <a:r>
              <a:rPr lang="ko-KR" altLang="en-US" dirty="0" smtClean="0"/>
              <a:t>저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다섯 명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아빠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와</a:t>
            </a:r>
            <a:r>
              <a:rPr lang="en-US" altLang="ko-KR" dirty="0" smtClean="0"/>
              <a:t>/</a:t>
            </a:r>
            <a:r>
              <a:rPr lang="ko-KR" altLang="en-US" dirty="0" smtClean="0"/>
              <a:t>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엄마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형</a:t>
            </a:r>
            <a:r>
              <a:rPr lang="en-US" altLang="ko-KR" dirty="0" smtClean="0"/>
              <a:t>/</a:t>
            </a:r>
            <a:r>
              <a:rPr lang="ko-KR" altLang="en-US" dirty="0" smtClean="0"/>
              <a:t>오빠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여동생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나</a:t>
            </a:r>
            <a:r>
              <a:rPr lang="en-US" altLang="ko-KR" dirty="0" smtClean="0"/>
              <a:t>(</a:t>
            </a:r>
            <a:r>
              <a:rPr lang="ko-KR" altLang="en-US" dirty="0" err="1" smtClean="0"/>
              <a:t>남성어</a:t>
            </a:r>
            <a:r>
              <a:rPr lang="en-US" altLang="ko-KR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604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67544" y="2132856"/>
            <a:ext cx="5256584" cy="22181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ユナ</a:t>
            </a:r>
            <a:r>
              <a:rPr lang="en-US" altLang="ja-JP" dirty="0" smtClean="0"/>
              <a:t>	</a:t>
            </a:r>
            <a:r>
              <a:rPr lang="ja-JP" altLang="en-US" dirty="0" smtClean="0"/>
              <a:t>これは　なんですか。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え</a:t>
            </a:r>
            <a:r>
              <a:rPr lang="ja-JP" altLang="en-US" dirty="0" smtClean="0"/>
              <a:t>り</a:t>
            </a:r>
            <a:r>
              <a:rPr lang="en-US" altLang="ja-JP" dirty="0" smtClean="0"/>
              <a:t>	</a:t>
            </a:r>
            <a:r>
              <a:rPr lang="ja-JP" altLang="en-US" dirty="0" smtClean="0"/>
              <a:t>ぶかつの　ポスターです。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ユ</a:t>
            </a:r>
            <a:r>
              <a:rPr lang="ja-JP" altLang="en-US" dirty="0" smtClean="0"/>
              <a:t>ナ</a:t>
            </a:r>
            <a:r>
              <a:rPr lang="en-US" altLang="ja-JP" dirty="0" smtClean="0"/>
              <a:t>	</a:t>
            </a:r>
            <a:r>
              <a:rPr lang="ja-JP" altLang="en-US" dirty="0" smtClean="0"/>
              <a:t>えりさんの　ぶかつは？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え</a:t>
            </a:r>
            <a:r>
              <a:rPr lang="ja-JP" altLang="en-US" dirty="0" smtClean="0"/>
              <a:t>り</a:t>
            </a:r>
            <a:r>
              <a:rPr lang="en-US" altLang="ja-JP" dirty="0" smtClean="0"/>
              <a:t>	</a:t>
            </a:r>
            <a:r>
              <a:rPr lang="ja-JP" altLang="en-US" dirty="0" smtClean="0"/>
              <a:t>わたしは　しゃしんぶです。</a:t>
            </a:r>
            <a:endParaRPr lang="ko-KR" altLang="en-US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844824"/>
            <a:ext cx="4392488" cy="432252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4554" y="1268760"/>
            <a:ext cx="8221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유나와 </a:t>
            </a:r>
            <a:r>
              <a:rPr lang="ko-KR" altLang="en-US" dirty="0" err="1" smtClean="0"/>
              <a:t>에리가</a:t>
            </a:r>
            <a:r>
              <a:rPr lang="ko-KR" altLang="en-US" dirty="0" smtClean="0"/>
              <a:t> 동아리 포스터를 보며 이야기를 나누고 있습니다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4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4554" y="2352274"/>
            <a:ext cx="360000" cy="360000"/>
          </a:xfrm>
          <a:prstGeom prst="rect">
            <a:avLst/>
          </a:prstGeom>
        </p:spPr>
      </p:pic>
      <p:pic>
        <p:nvPicPr>
          <p:cNvPr id="7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4554" y="2881814"/>
            <a:ext cx="360000" cy="360000"/>
          </a:xfrm>
          <a:prstGeom prst="rect">
            <a:avLst/>
          </a:prstGeom>
        </p:spPr>
      </p:pic>
      <p:pic>
        <p:nvPicPr>
          <p:cNvPr id="8" name="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4554" y="3437626"/>
            <a:ext cx="360000" cy="360000"/>
          </a:xfrm>
          <a:prstGeom prst="rect">
            <a:avLst/>
          </a:prstGeom>
        </p:spPr>
      </p:pic>
      <p:pic>
        <p:nvPicPr>
          <p:cNvPr id="9" name="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4554" y="3987852"/>
            <a:ext cx="360000" cy="360000"/>
          </a:xfrm>
          <a:prstGeom prst="rect">
            <a:avLst/>
          </a:prstGeom>
        </p:spPr>
      </p:pic>
      <p:pic>
        <p:nvPicPr>
          <p:cNvPr id="10" name="전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348000" y="61920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199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03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98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53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102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4618" y="3140968"/>
            <a:ext cx="4889462" cy="361264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67544" y="2132856"/>
            <a:ext cx="52565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えり</a:t>
            </a:r>
            <a:r>
              <a:rPr lang="en-US" altLang="ja-JP" dirty="0" smtClean="0"/>
              <a:t>	</a:t>
            </a:r>
            <a:r>
              <a:rPr lang="ja-JP" altLang="en-US" dirty="0" smtClean="0"/>
              <a:t>しゃしんぶは　ここです。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/>
              <a:t>これは　わたしの　しゃしんです。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ユ</a:t>
            </a:r>
            <a:r>
              <a:rPr lang="ja-JP" altLang="en-US" dirty="0" smtClean="0"/>
              <a:t>ナ</a:t>
            </a:r>
            <a:r>
              <a:rPr lang="en-US" altLang="ja-JP" dirty="0" smtClean="0"/>
              <a:t>	</a:t>
            </a:r>
            <a:r>
              <a:rPr lang="ja-JP" altLang="en-US" dirty="0" smtClean="0"/>
              <a:t>えりさんの　かぞくですか。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え</a:t>
            </a:r>
            <a:r>
              <a:rPr lang="ja-JP" altLang="en-US" dirty="0" smtClean="0"/>
              <a:t>り</a:t>
            </a:r>
            <a:r>
              <a:rPr lang="en-US" altLang="ja-JP" dirty="0" smtClean="0"/>
              <a:t>	</a:t>
            </a:r>
            <a:r>
              <a:rPr lang="ja-JP" altLang="en-US" dirty="0" smtClean="0"/>
              <a:t>はい。ちちと　ははです。</a:t>
            </a:r>
            <a:endParaRPr lang="ko-KR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54554" y="1268760"/>
            <a:ext cx="8221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유나와 </a:t>
            </a:r>
            <a:r>
              <a:rPr lang="ko-KR" altLang="en-US" dirty="0" err="1" smtClean="0"/>
              <a:t>에리가</a:t>
            </a:r>
            <a:r>
              <a:rPr lang="ko-KR" altLang="en-US" dirty="0" smtClean="0"/>
              <a:t> 동아리 포스터를 보며 이야기를 나누고 있습니다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4" name="3과-읽말-본문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347864" y="620688"/>
            <a:ext cx="360000" cy="360000"/>
          </a:xfrm>
          <a:prstGeom prst="rect">
            <a:avLst/>
          </a:prstGeom>
        </p:spPr>
      </p:pic>
      <p:pic>
        <p:nvPicPr>
          <p:cNvPr id="5" name="5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0635" y="2318723"/>
            <a:ext cx="360000" cy="360000"/>
          </a:xfrm>
          <a:prstGeom prst="rect">
            <a:avLst/>
          </a:prstGeom>
        </p:spPr>
      </p:pic>
      <p:pic>
        <p:nvPicPr>
          <p:cNvPr id="7" name="6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0635" y="2908445"/>
            <a:ext cx="360000" cy="360000"/>
          </a:xfrm>
          <a:prstGeom prst="rect">
            <a:avLst/>
          </a:prstGeom>
        </p:spPr>
      </p:pic>
      <p:pic>
        <p:nvPicPr>
          <p:cNvPr id="8" name="7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0635" y="3440762"/>
            <a:ext cx="360000" cy="360000"/>
          </a:xfrm>
          <a:prstGeom prst="rect">
            <a:avLst/>
          </a:prstGeom>
        </p:spPr>
      </p:pic>
      <p:pic>
        <p:nvPicPr>
          <p:cNvPr id="9" name="8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0635" y="398822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0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2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79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11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95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これ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なん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ぶかつ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ポスター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しゃしん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～ぶ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ここ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이것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무엇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동아리 활동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포스터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사진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부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여기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5604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어떤 동아리 활동이 있는지 알아보고 보기와 같이 친구와 함께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819150" cy="4191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095836" y="2936477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さとう</a:t>
            </a:r>
            <a:r>
              <a:rPr lang="ja-JP" altLang="en-US" dirty="0" smtClean="0"/>
              <a:t>さんの　ぶかつは　なんですか。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しゃしんぶ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あ、そうですか。</a:t>
            </a:r>
            <a:endParaRPr lang="en-US" altLang="ko-KR" dirty="0"/>
          </a:p>
        </p:txBody>
      </p:sp>
      <p:sp>
        <p:nvSpPr>
          <p:cNvPr id="15" name="TextBox 14"/>
          <p:cNvSpPr txBox="1"/>
          <p:nvPr/>
        </p:nvSpPr>
        <p:spPr>
          <a:xfrm>
            <a:off x="116504" y="494116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さとう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しゃしんぶ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695" y="2815420"/>
            <a:ext cx="1901952" cy="1996440"/>
          </a:xfrm>
          <a:prstGeom prst="rect">
            <a:avLst/>
          </a:prstGeom>
        </p:spPr>
      </p:pic>
      <p:pic>
        <p:nvPicPr>
          <p:cNvPr id="3" name="3과-읽말1-보기 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39671" y="158634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8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>
          <a:xfrm>
            <a:off x="116504" y="494116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たなか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りょうりぶ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791" y="2815420"/>
            <a:ext cx="1889760" cy="199644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95836" y="2936477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たなか</a:t>
            </a:r>
            <a:r>
              <a:rPr lang="ja-JP" altLang="en-US" dirty="0" smtClean="0"/>
              <a:t>さんの　ぶかつは　なんですか。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りょうりぶ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あ、そうですか。</a:t>
            </a:r>
            <a:endParaRPr lang="en-US" altLang="ko-KR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1581676"/>
            <a:ext cx="819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pic>
        <p:nvPicPr>
          <p:cNvPr id="2" name="3과-읽말1-1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6694" y="159100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54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>
          <a:xfrm>
            <a:off x="116504" y="494116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わたなべ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すもうぶ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629" y="2815420"/>
            <a:ext cx="1890084" cy="199644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95836" y="2936477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わたなべ</a:t>
            </a:r>
            <a:r>
              <a:rPr lang="ja-JP" altLang="en-US" dirty="0" smtClean="0"/>
              <a:t>さんの　ぶかつは　なんですか。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すもうぶ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あ、そうですか。</a:t>
            </a:r>
            <a:endParaRPr lang="en-US" altLang="ko-KR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1581676"/>
            <a:ext cx="819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pic>
        <p:nvPicPr>
          <p:cNvPr id="2" name="3과-읽말1-2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6694" y="159100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54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>
          <a:xfrm>
            <a:off x="116504" y="494116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きむら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まんがぶ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590" y="2815420"/>
            <a:ext cx="1896162" cy="199644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95836" y="2936477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きむら</a:t>
            </a:r>
            <a:r>
              <a:rPr lang="ja-JP" altLang="en-US" dirty="0" smtClean="0"/>
              <a:t>さんの　ぶかつは　なんですか。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まんがぶ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あ、そうですか。</a:t>
            </a:r>
            <a:endParaRPr lang="en-US" altLang="ko-KR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1581676"/>
            <a:ext cx="819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pic>
        <p:nvPicPr>
          <p:cNvPr id="2" name="3과-읽말1-3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6694" y="159100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54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そうですか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りょうり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すもう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まんが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그렇습니까</a:t>
            </a:r>
            <a:r>
              <a:rPr lang="en-US" altLang="ko-KR" dirty="0" smtClean="0"/>
              <a:t>?</a:t>
            </a:r>
          </a:p>
          <a:p>
            <a:endParaRPr lang="en-US" altLang="ko-KR" dirty="0"/>
          </a:p>
          <a:p>
            <a:r>
              <a:rPr lang="ko-KR" altLang="en-US" dirty="0" smtClean="0"/>
              <a:t>요리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스모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만화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5604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나의 가족과 남의 가족을 나타내는 호칭입니다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빈칸에 가족 호칭을 넣으며 가족을 소개해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72816"/>
            <a:ext cx="9144000" cy="4603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44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32994"/>
            <a:ext cx="9144000" cy="4483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1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あね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おとうと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おとうさん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おかあさん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おねえさん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おにいさん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おとうとさん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いもうとさん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누나</a:t>
            </a:r>
            <a:r>
              <a:rPr lang="en-US" altLang="ko-KR" dirty="0" smtClean="0"/>
              <a:t>/</a:t>
            </a:r>
            <a:r>
              <a:rPr lang="ko-KR" altLang="en-US" dirty="0" smtClean="0"/>
              <a:t>언니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남동생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아버지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어머니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누나</a:t>
            </a:r>
            <a:r>
              <a:rPr lang="en-US" altLang="ko-KR" dirty="0" smtClean="0"/>
              <a:t>/</a:t>
            </a:r>
            <a:r>
              <a:rPr lang="ko-KR" altLang="en-US" dirty="0" smtClean="0"/>
              <a:t>언니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형</a:t>
            </a:r>
            <a:r>
              <a:rPr lang="en-US" altLang="ko-KR" dirty="0" smtClean="0"/>
              <a:t>/</a:t>
            </a:r>
            <a:r>
              <a:rPr lang="ko-KR" altLang="en-US" dirty="0" smtClean="0"/>
              <a:t>오빠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남동생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여동생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5604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2558355" cy="648072"/>
            <a:chOff x="323528" y="1484784"/>
            <a:chExt cx="2558355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01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18405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ja-JP" altLang="en-US" dirty="0" smtClean="0"/>
                <a:t>こ ・ そ ・ あ ・ ど</a:t>
              </a:r>
              <a:endParaRPr lang="en-US" altLang="ko-KR" dirty="0" smtClean="0"/>
            </a:p>
          </p:txBody>
        </p:sp>
      </p:grpSp>
      <p:graphicFrame>
        <p:nvGraphicFramePr>
          <p:cNvPr id="5" name="표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9835770"/>
              </p:ext>
            </p:extLst>
          </p:nvPr>
        </p:nvGraphicFramePr>
        <p:xfrm>
          <a:off x="323526" y="2636912"/>
          <a:ext cx="8400260" cy="3600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680052"/>
                <a:gridCol w="1680052"/>
                <a:gridCol w="1680052"/>
                <a:gridCol w="1680052"/>
                <a:gridCol w="1680052"/>
              </a:tblGrid>
              <a:tr h="720080">
                <a:tc>
                  <a:txBody>
                    <a:bodyPr/>
                    <a:lstStyle/>
                    <a:p>
                      <a:pPr algn="ctr" latinLnBrk="1"/>
                      <a:endParaRPr lang="ko-KR" altLang="en-US" dirty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こ</a:t>
                      </a:r>
                      <a:r>
                        <a:rPr lang="en-US" altLang="ja-JP" dirty="0" smtClean="0"/>
                        <a:t>(</a:t>
                      </a:r>
                      <a:r>
                        <a:rPr lang="ko-KR" altLang="en-US" dirty="0" smtClean="0"/>
                        <a:t>이</a:t>
                      </a:r>
                      <a:r>
                        <a:rPr lang="en-US" altLang="ja-JP" dirty="0" smtClean="0"/>
                        <a:t>)</a:t>
                      </a:r>
                      <a:endParaRPr lang="en-US" altLang="ko-KR" dirty="0" smtClean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ja-JP" altLang="en-US" dirty="0" smtClean="0"/>
                        <a:t>そ</a:t>
                      </a:r>
                      <a:r>
                        <a:rPr lang="en-US" altLang="ja-JP" dirty="0" smtClean="0"/>
                        <a:t>(</a:t>
                      </a:r>
                      <a:r>
                        <a:rPr lang="ko-KR" altLang="en-US" dirty="0" smtClean="0"/>
                        <a:t>그</a:t>
                      </a:r>
                      <a:r>
                        <a:rPr lang="en-US" altLang="ja-JP" dirty="0" smtClean="0"/>
                        <a:t>)</a:t>
                      </a:r>
                      <a:endParaRPr lang="en-US" altLang="ko-KR" dirty="0" smtClean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ja-JP" altLang="en-US" dirty="0" smtClean="0"/>
                        <a:t>あ</a:t>
                      </a:r>
                      <a:r>
                        <a:rPr lang="en-US" altLang="ja-JP" dirty="0" smtClean="0"/>
                        <a:t>(</a:t>
                      </a:r>
                      <a:r>
                        <a:rPr lang="ko-KR" altLang="en-US" dirty="0" smtClean="0"/>
                        <a:t>저</a:t>
                      </a:r>
                      <a:r>
                        <a:rPr lang="en-US" altLang="ja-JP" dirty="0" smtClean="0"/>
                        <a:t>)</a:t>
                      </a:r>
                      <a:endParaRPr lang="en-US" altLang="ko-KR" dirty="0" smtClean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ja-JP" altLang="en-US" dirty="0" smtClean="0"/>
                        <a:t>ど</a:t>
                      </a:r>
                      <a:r>
                        <a:rPr lang="en-US" altLang="ja-JP" dirty="0" smtClean="0"/>
                        <a:t>(</a:t>
                      </a:r>
                      <a:r>
                        <a:rPr lang="ko-KR" altLang="en-US" dirty="0" smtClean="0"/>
                        <a:t>어느</a:t>
                      </a:r>
                      <a:r>
                        <a:rPr lang="en-US" altLang="ja-JP" dirty="0" smtClean="0"/>
                        <a:t>)</a:t>
                      </a:r>
                      <a:endParaRPr lang="en-US" altLang="ko-KR" dirty="0" smtClean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사물</a:t>
                      </a:r>
                      <a:r>
                        <a:rPr lang="en-US" altLang="ko-KR" dirty="0" smtClean="0"/>
                        <a:t>(~</a:t>
                      </a:r>
                      <a:r>
                        <a:rPr lang="ko-KR" altLang="en-US" dirty="0" smtClean="0"/>
                        <a:t>것</a:t>
                      </a:r>
                      <a:r>
                        <a:rPr lang="en-US" altLang="ko-KR" dirty="0" smtClean="0"/>
                        <a:t>)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これ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それ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あれ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どれ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장소</a:t>
                      </a:r>
                      <a:r>
                        <a:rPr lang="en-US" altLang="ko-KR" dirty="0" smtClean="0"/>
                        <a:t>(~</a:t>
                      </a:r>
                      <a:r>
                        <a:rPr lang="ko-KR" altLang="en-US" dirty="0" smtClean="0"/>
                        <a:t>곳</a:t>
                      </a:r>
                      <a:r>
                        <a:rPr lang="en-US" altLang="ko-KR" dirty="0" smtClean="0"/>
                        <a:t>)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ここ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そこ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あそこ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どこ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방향</a:t>
                      </a:r>
                      <a:r>
                        <a:rPr lang="en-US" altLang="ko-KR" dirty="0" smtClean="0"/>
                        <a:t>(~</a:t>
                      </a:r>
                      <a:r>
                        <a:rPr lang="ko-KR" altLang="en-US" dirty="0" smtClean="0"/>
                        <a:t>쪽</a:t>
                      </a:r>
                      <a:r>
                        <a:rPr lang="en-US" altLang="ko-KR" dirty="0" smtClean="0"/>
                        <a:t>)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こちら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そちら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あちら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どちら</a:t>
                      </a:r>
                      <a:endParaRPr lang="en-US" altLang="ja-JP" dirty="0" smtClean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명사 수식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この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その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あの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どの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38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2220121" cy="648072"/>
            <a:chOff x="323528" y="1484784"/>
            <a:chExt cx="2220121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02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15023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사람 수 세기</a:t>
              </a:r>
              <a:endParaRPr lang="en-US" altLang="ko-KR" dirty="0" smtClean="0"/>
            </a:p>
          </p:txBody>
        </p:sp>
      </p:grpSp>
      <p:graphicFrame>
        <p:nvGraphicFramePr>
          <p:cNvPr id="7" name="표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0794335"/>
              </p:ext>
            </p:extLst>
          </p:nvPr>
        </p:nvGraphicFramePr>
        <p:xfrm>
          <a:off x="323530" y="2636912"/>
          <a:ext cx="8424935" cy="136815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684987"/>
                <a:gridCol w="1684987"/>
                <a:gridCol w="1684987"/>
                <a:gridCol w="1684987"/>
                <a:gridCol w="1684987"/>
              </a:tblGrid>
              <a:tr h="504056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r>
                        <a:rPr lang="ko-KR" altLang="en-US" dirty="0" smtClean="0">
                          <a:solidFill>
                            <a:schemeClr val="bg1"/>
                          </a:solidFill>
                        </a:rPr>
                        <a:t>명 </a:t>
                      </a:r>
                      <a:r>
                        <a:rPr lang="en-US" altLang="ko-KR" dirty="0" smtClean="0">
                          <a:solidFill>
                            <a:schemeClr val="bg1"/>
                          </a:solidFill>
                        </a:rPr>
                        <a:t>/ </a:t>
                      </a:r>
                      <a:r>
                        <a:rPr lang="ko-KR" altLang="en-US" dirty="0" smtClean="0">
                          <a:solidFill>
                            <a:schemeClr val="bg1"/>
                          </a:solidFill>
                        </a:rPr>
                        <a:t>혼자</a:t>
                      </a:r>
                      <a:endParaRPr lang="ko-KR" alt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r>
                        <a:rPr lang="ko-KR" altLang="en-US" dirty="0" smtClean="0">
                          <a:solidFill>
                            <a:schemeClr val="bg1"/>
                          </a:solidFill>
                        </a:rPr>
                        <a:t>명</a:t>
                      </a:r>
                      <a:endParaRPr lang="ko-KR" alt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r>
                        <a:rPr lang="ko-KR" altLang="en-US" dirty="0" smtClean="0">
                          <a:solidFill>
                            <a:schemeClr val="bg1"/>
                          </a:solidFill>
                        </a:rPr>
                        <a:t>명</a:t>
                      </a:r>
                      <a:endParaRPr lang="ko-KR" alt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r>
                        <a:rPr lang="ko-KR" altLang="en-US" dirty="0" smtClean="0">
                          <a:solidFill>
                            <a:schemeClr val="bg1"/>
                          </a:solidFill>
                        </a:rPr>
                        <a:t>명</a:t>
                      </a:r>
                      <a:endParaRPr lang="ko-KR" alt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r>
                        <a:rPr lang="ko-KR" altLang="en-US" dirty="0" smtClean="0">
                          <a:solidFill>
                            <a:schemeClr val="bg1"/>
                          </a:solidFill>
                        </a:rPr>
                        <a:t>명</a:t>
                      </a:r>
                      <a:endParaRPr lang="ko-KR" alt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ひとり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EFF7A3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ふたり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EFF7A3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さんにん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よにん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EFF7A3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ごにん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표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4848904"/>
              </p:ext>
            </p:extLst>
          </p:nvPr>
        </p:nvGraphicFramePr>
        <p:xfrm>
          <a:off x="336330" y="4509120"/>
          <a:ext cx="8424935" cy="136815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684987"/>
                <a:gridCol w="1684987"/>
                <a:gridCol w="1684987"/>
                <a:gridCol w="1684987"/>
                <a:gridCol w="1684987"/>
              </a:tblGrid>
              <a:tr h="504056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r>
                        <a:rPr lang="ko-KR" altLang="en-US" dirty="0" smtClean="0">
                          <a:solidFill>
                            <a:schemeClr val="bg1"/>
                          </a:solidFill>
                        </a:rPr>
                        <a:t>명</a:t>
                      </a:r>
                      <a:endParaRPr lang="ko-KR" alt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r>
                        <a:rPr lang="ko-KR" altLang="en-US" dirty="0" smtClean="0">
                          <a:solidFill>
                            <a:schemeClr val="bg1"/>
                          </a:solidFill>
                        </a:rPr>
                        <a:t>명</a:t>
                      </a:r>
                      <a:endParaRPr lang="ko-KR" alt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r>
                        <a:rPr lang="ko-KR" altLang="en-US" dirty="0" smtClean="0">
                          <a:solidFill>
                            <a:schemeClr val="bg1"/>
                          </a:solidFill>
                        </a:rPr>
                        <a:t>명</a:t>
                      </a:r>
                      <a:endParaRPr lang="ko-KR" alt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>
                          <a:solidFill>
                            <a:schemeClr val="bg1"/>
                          </a:solidFill>
                        </a:rPr>
                        <a:t>9</a:t>
                      </a:r>
                      <a:r>
                        <a:rPr lang="ko-KR" altLang="en-US" dirty="0" smtClean="0">
                          <a:solidFill>
                            <a:schemeClr val="bg1"/>
                          </a:solidFill>
                        </a:rPr>
                        <a:t>명</a:t>
                      </a:r>
                      <a:endParaRPr lang="ko-KR" alt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r>
                        <a:rPr lang="ko-KR" altLang="en-US" dirty="0" smtClean="0">
                          <a:solidFill>
                            <a:schemeClr val="bg1"/>
                          </a:solidFill>
                        </a:rPr>
                        <a:t>명</a:t>
                      </a:r>
                      <a:endParaRPr lang="ko-KR" alt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ろくにん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しちにん</a:t>
                      </a:r>
                      <a:endParaRPr lang="en-US" altLang="ja-JP" dirty="0" smtClean="0"/>
                    </a:p>
                    <a:p>
                      <a:pPr algn="ctr" latinLnBrk="1"/>
                      <a:r>
                        <a:rPr lang="ja-JP" altLang="en-US" dirty="0" smtClean="0"/>
                        <a:t>ななにん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はちにん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きゅうにん</a:t>
                      </a:r>
                      <a:endParaRPr lang="en-US" altLang="ja-JP" dirty="0" smtClean="0"/>
                    </a:p>
                    <a:p>
                      <a:pPr algn="ctr" latinLnBrk="1"/>
                      <a:r>
                        <a:rPr lang="ja-JP" altLang="en-US" dirty="0" smtClean="0"/>
                        <a:t>くにん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じゅうにん</a:t>
                      </a:r>
                      <a:endParaRPr lang="ko-KR" altLang="en-US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638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1364118" cy="648072"/>
            <a:chOff x="323528" y="1484784"/>
            <a:chExt cx="1364118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03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조사</a:t>
              </a:r>
              <a:endParaRPr lang="en-US" altLang="ko-KR" dirty="0" smtClean="0"/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323528" y="2339588"/>
            <a:ext cx="86409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～から</a:t>
            </a:r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altLang="ko-KR" dirty="0" smtClean="0">
                <a:solidFill>
                  <a:schemeClr val="accent3">
                    <a:lumMod val="75000"/>
                  </a:schemeClr>
                </a:solidFill>
              </a:rPr>
              <a:t>~</a:t>
            </a:r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에서</a:t>
            </a:r>
            <a:r>
              <a:rPr lang="en-US" altLang="ko-KR" dirty="0" smtClean="0">
                <a:solidFill>
                  <a:schemeClr val="accent3">
                    <a:lumMod val="75000"/>
                  </a:schemeClr>
                </a:solidFill>
              </a:rPr>
              <a:t>(</a:t>
            </a:r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부터</a:t>
            </a:r>
            <a:r>
              <a:rPr lang="en-US" altLang="ko-KR" dirty="0" smtClean="0">
                <a:solidFill>
                  <a:schemeClr val="accent3">
                    <a:lumMod val="75000"/>
                  </a:schemeClr>
                </a:solidFill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ja-JP" altLang="en-US" dirty="0" smtClean="0"/>
              <a:t>かんこく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から</a:t>
            </a:r>
            <a:r>
              <a:rPr lang="ja-JP" altLang="en-US" dirty="0" smtClean="0"/>
              <a:t>　きました。</a:t>
            </a:r>
            <a:r>
              <a:rPr lang="ko-KR" altLang="en-US" dirty="0" smtClean="0"/>
              <a:t> 한국에서 왔습니다</a:t>
            </a:r>
            <a:r>
              <a:rPr lang="en-US" altLang="ko-KR" dirty="0" smtClean="0"/>
              <a:t>.</a:t>
            </a:r>
          </a:p>
          <a:p>
            <a:pPr>
              <a:lnSpc>
                <a:spcPct val="150000"/>
              </a:lnSpc>
            </a:pPr>
            <a:endParaRPr lang="en-US" altLang="ko-KR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～</a:t>
            </a: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こそ</a:t>
            </a:r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altLang="ko-KR" dirty="0" smtClean="0">
                <a:solidFill>
                  <a:schemeClr val="accent3">
                    <a:lumMod val="75000"/>
                  </a:schemeClr>
                </a:solidFill>
              </a:rPr>
              <a:t>~(</a:t>
            </a:r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이</a:t>
            </a:r>
            <a:r>
              <a:rPr lang="en-US" altLang="ko-KR" dirty="0" smtClean="0">
                <a:solidFill>
                  <a:schemeClr val="accent3">
                    <a:lumMod val="75000"/>
                  </a:schemeClr>
                </a:solidFill>
              </a:rPr>
              <a:t>)</a:t>
            </a:r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야말로</a:t>
            </a:r>
            <a:endParaRPr lang="en-US" altLang="ko-KR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ja-JP" altLang="en-US" dirty="0" smtClean="0"/>
              <a:t>こちら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こそ</a:t>
            </a:r>
            <a:r>
              <a:rPr lang="ja-JP" altLang="en-US" dirty="0" smtClean="0"/>
              <a:t>、（どうぞ）よろしく。</a:t>
            </a:r>
            <a:r>
              <a:rPr lang="ko-KR" altLang="en-US" dirty="0" smtClean="0"/>
              <a:t> 저야말로 잘 부탁합니다</a:t>
            </a:r>
            <a:r>
              <a:rPr lang="en-US" altLang="ko-KR" dirty="0" smtClean="0"/>
              <a:t>.</a:t>
            </a:r>
            <a:endParaRPr lang="en-US" altLang="ko-KR" dirty="0"/>
          </a:p>
          <a:p>
            <a:pPr>
              <a:lnSpc>
                <a:spcPct val="150000"/>
              </a:lnSpc>
            </a:pP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～</a:t>
            </a: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の</a:t>
            </a:r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altLang="ko-KR" dirty="0" smtClean="0">
                <a:solidFill>
                  <a:schemeClr val="accent3">
                    <a:lumMod val="75000"/>
                  </a:schemeClr>
                </a:solidFill>
              </a:rPr>
              <a:t>~</a:t>
            </a:r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의</a:t>
            </a:r>
            <a:endParaRPr lang="en-US" altLang="ko-KR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ja-JP" altLang="en-US" dirty="0" smtClean="0"/>
              <a:t>これは　わたし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の</a:t>
            </a:r>
            <a:r>
              <a:rPr lang="ja-JP" altLang="en-US" dirty="0" smtClean="0"/>
              <a:t>　しゃしんです。</a:t>
            </a:r>
            <a:r>
              <a:rPr lang="ko-KR" altLang="en-US" dirty="0" smtClean="0"/>
              <a:t> 이것은 저의 사진입니다</a:t>
            </a:r>
            <a:r>
              <a:rPr lang="en-US" altLang="ko-KR" dirty="0" smtClean="0"/>
              <a:t>.</a:t>
            </a:r>
            <a:endParaRPr lang="en-US" altLang="ko-KR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38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556792"/>
            <a:ext cx="871296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</a:rPr>
              <a:t>동아리 활동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일본의 고등학교에서는 동아리 활동을 </a:t>
            </a:r>
            <a:r>
              <a:rPr lang="ko-KR" altLang="en-US" sz="1400" dirty="0" err="1"/>
              <a:t>부활동</a:t>
            </a:r>
            <a:r>
              <a:rPr lang="en-US" altLang="ko-KR" sz="1400" dirty="0"/>
              <a:t>(</a:t>
            </a:r>
            <a:r>
              <a:rPr lang="ko-KR" altLang="en-US" sz="1400" dirty="0"/>
              <a:t>ぶかつ</a:t>
            </a:r>
            <a:r>
              <a:rPr lang="en-US" altLang="ko-KR" sz="1400" dirty="0"/>
              <a:t>)</a:t>
            </a:r>
            <a:r>
              <a:rPr lang="ko-KR" altLang="en-US" sz="1400" dirty="0"/>
              <a:t>이라고 </a:t>
            </a:r>
            <a:r>
              <a:rPr lang="ko-KR" altLang="en-US" sz="1400" dirty="0" smtClean="0"/>
              <a:t>하며</a:t>
            </a:r>
            <a:r>
              <a:rPr lang="en-US" altLang="ko-KR" sz="1400" dirty="0"/>
              <a:t>, </a:t>
            </a:r>
            <a:r>
              <a:rPr lang="ko-KR" altLang="en-US" sz="1400" dirty="0"/>
              <a:t>매우 활성화되어 있습니다</a:t>
            </a:r>
            <a:r>
              <a:rPr lang="en-US" altLang="ko-KR" sz="1400" dirty="0"/>
              <a:t>. </a:t>
            </a:r>
            <a:r>
              <a:rPr lang="ko-KR" altLang="en-US" sz="1400" dirty="0"/>
              <a:t>학교마다 약간의 차이가 있지만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기본적으로 </a:t>
            </a:r>
            <a:r>
              <a:rPr lang="ko-KR" altLang="en-US" sz="1400" dirty="0" err="1"/>
              <a:t>운동계</a:t>
            </a:r>
            <a:r>
              <a:rPr lang="en-US" altLang="ko-KR" sz="1400" dirty="0"/>
              <a:t>(</a:t>
            </a:r>
            <a:r>
              <a:rPr lang="ko-KR" altLang="en-US" sz="1400" dirty="0"/>
              <a:t>야구부</a:t>
            </a:r>
            <a:r>
              <a:rPr lang="en-US" altLang="ko-KR" sz="1400" dirty="0"/>
              <a:t>, </a:t>
            </a:r>
            <a:r>
              <a:rPr lang="ko-KR" altLang="en-US" sz="1400" dirty="0"/>
              <a:t>축구부</a:t>
            </a:r>
            <a:r>
              <a:rPr lang="en-US" altLang="ko-KR" sz="1400" dirty="0"/>
              <a:t>, </a:t>
            </a:r>
            <a:r>
              <a:rPr lang="ko-KR" altLang="en-US" sz="1400" dirty="0" err="1"/>
              <a:t>검도부</a:t>
            </a:r>
            <a:r>
              <a:rPr lang="ko-KR" altLang="en-US" sz="1400" dirty="0"/>
              <a:t> 등</a:t>
            </a:r>
            <a:r>
              <a:rPr lang="en-US" altLang="ko-KR" sz="1400" dirty="0"/>
              <a:t>)</a:t>
            </a:r>
            <a:r>
              <a:rPr lang="ko-KR" altLang="en-US" sz="1400" dirty="0"/>
              <a:t>와 문화계</a:t>
            </a:r>
            <a:r>
              <a:rPr lang="en-US" altLang="ko-KR" sz="1400" dirty="0"/>
              <a:t>(</a:t>
            </a:r>
            <a:r>
              <a:rPr lang="ko-KR" altLang="en-US" sz="1400" dirty="0" err="1"/>
              <a:t>요리부</a:t>
            </a:r>
            <a:r>
              <a:rPr lang="en-US" altLang="ko-KR" sz="1400" dirty="0" smtClean="0"/>
              <a:t>, </a:t>
            </a:r>
            <a:r>
              <a:rPr lang="ko-KR" altLang="en-US" sz="1400" dirty="0" err="1" smtClean="0"/>
              <a:t>다도부</a:t>
            </a:r>
            <a:r>
              <a:rPr lang="en-US" altLang="ko-KR" sz="1400" dirty="0"/>
              <a:t>, </a:t>
            </a:r>
            <a:r>
              <a:rPr lang="ko-KR" altLang="en-US" sz="1400" dirty="0" err="1"/>
              <a:t>서예부</a:t>
            </a:r>
            <a:r>
              <a:rPr lang="ko-KR" altLang="en-US" sz="1400" dirty="0"/>
              <a:t> 등</a:t>
            </a:r>
            <a:r>
              <a:rPr lang="en-US" altLang="ko-KR" sz="1400" dirty="0"/>
              <a:t>)</a:t>
            </a:r>
            <a:r>
              <a:rPr lang="ko-KR" altLang="en-US" sz="1400" dirty="0"/>
              <a:t>로 나누어집니다</a:t>
            </a:r>
            <a:r>
              <a:rPr lang="en-US" altLang="ko-KR" sz="1400" dirty="0"/>
              <a:t>. </a:t>
            </a:r>
            <a:r>
              <a:rPr lang="ko-KR" altLang="en-US" sz="1400" dirty="0"/>
              <a:t>또한</a:t>
            </a:r>
            <a:r>
              <a:rPr lang="en-US" altLang="ko-KR" sz="1400" dirty="0"/>
              <a:t>, </a:t>
            </a:r>
            <a:r>
              <a:rPr lang="ko-KR" altLang="en-US" sz="1400" dirty="0"/>
              <a:t>동아리에 가입하지 </a:t>
            </a:r>
            <a:r>
              <a:rPr lang="ko-KR" altLang="en-US" sz="1400" dirty="0" smtClean="0"/>
              <a:t>않고 </a:t>
            </a:r>
            <a:r>
              <a:rPr lang="ko-KR" altLang="en-US" sz="1400" dirty="0"/>
              <a:t>방과 후에 곧장 집으로 돌아가는 학생을 </a:t>
            </a:r>
            <a:r>
              <a:rPr lang="ko-KR" altLang="en-US" sz="1400" dirty="0" err="1"/>
              <a:t>기타쿠부</a:t>
            </a:r>
            <a:r>
              <a:rPr lang="en-US" altLang="ko-KR" sz="1400" dirty="0"/>
              <a:t>(</a:t>
            </a:r>
            <a:r>
              <a:rPr lang="ko-KR" altLang="en-US" sz="1400" dirty="0"/>
              <a:t>きたくぶ</a:t>
            </a:r>
            <a:r>
              <a:rPr lang="en-US" altLang="ko-KR" sz="1400" dirty="0"/>
              <a:t>)</a:t>
            </a:r>
            <a:r>
              <a:rPr lang="ko-KR" altLang="en-US" sz="1400" dirty="0"/>
              <a:t>라</a:t>
            </a: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고 합니다</a:t>
            </a:r>
            <a:r>
              <a:rPr lang="en-US" altLang="ko-KR" sz="1400" dirty="0"/>
              <a:t>. </a:t>
            </a:r>
            <a:r>
              <a:rPr lang="ko-KR" altLang="en-US" sz="1400" dirty="0"/>
              <a:t>주로 가을에 문화제</a:t>
            </a:r>
            <a:r>
              <a:rPr lang="en-US" altLang="ko-KR" sz="1400" dirty="0"/>
              <a:t>(</a:t>
            </a:r>
            <a:r>
              <a:rPr lang="ko-KR" altLang="en-US" sz="1400" dirty="0"/>
              <a:t>ぶんかさい</a:t>
            </a:r>
            <a:r>
              <a:rPr lang="en-US" altLang="ko-KR" sz="1400" dirty="0"/>
              <a:t>)</a:t>
            </a:r>
            <a:r>
              <a:rPr lang="ko-KR" altLang="en-US" sz="1400" dirty="0"/>
              <a:t>를 열어 동아리 </a:t>
            </a:r>
            <a:r>
              <a:rPr lang="ko-KR" altLang="en-US" sz="1400" dirty="0" smtClean="0"/>
              <a:t>활동을 </a:t>
            </a:r>
            <a:r>
              <a:rPr lang="ko-KR" altLang="en-US" sz="1400" dirty="0"/>
              <a:t>발표합니다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7" name="그림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3284984"/>
            <a:ext cx="4515373" cy="338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58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14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3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3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3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2277"/>
            <a:ext cx="9144000" cy="6193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3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3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3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965" y="1772816"/>
            <a:ext cx="8412077" cy="478794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23528" y="1835694"/>
            <a:ext cx="1305165" cy="8876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나</a:t>
            </a:r>
            <a:r>
              <a:rPr lang="en-US" altLang="ko-KR" sz="1200" dirty="0" smtClean="0"/>
              <a:t>, </a:t>
            </a:r>
            <a:r>
              <a:rPr lang="ko-KR" altLang="en-US" sz="1200" dirty="0" smtClean="0"/>
              <a:t>이번 방학에 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야구 합숙훈련 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가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7524328" y="1890929"/>
            <a:ext cx="1316386" cy="5674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sz="1100" dirty="0" smtClean="0"/>
              <a:t>그래</a:t>
            </a:r>
            <a:r>
              <a:rPr lang="en-US" altLang="ko-KR" sz="1100" dirty="0" smtClean="0"/>
              <a:t>? </a:t>
            </a:r>
          </a:p>
          <a:p>
            <a:pPr algn="just">
              <a:lnSpc>
                <a:spcPct val="150000"/>
              </a:lnSpc>
            </a:pPr>
            <a:r>
              <a:rPr lang="ko-KR" altLang="en-US" sz="1100" dirty="0" smtClean="0"/>
              <a:t>너</a:t>
            </a:r>
            <a:r>
              <a:rPr lang="en-US" altLang="ko-KR" sz="1100" dirty="0" smtClean="0"/>
              <a:t>, </a:t>
            </a:r>
            <a:r>
              <a:rPr lang="ko-KR" altLang="en-US" sz="1100" dirty="0" smtClean="0"/>
              <a:t>야구선수였어</a:t>
            </a:r>
            <a:r>
              <a:rPr lang="en-US" altLang="ko-KR" sz="1100" dirty="0" smtClean="0"/>
              <a:t>?</a:t>
            </a:r>
            <a:endParaRPr lang="ko-KR" altLang="en-US" sz="1100" dirty="0"/>
          </a:p>
        </p:txBody>
      </p:sp>
      <p:sp>
        <p:nvSpPr>
          <p:cNvPr id="7" name="직사각형 6"/>
          <p:cNvSpPr/>
          <p:nvPr/>
        </p:nvSpPr>
        <p:spPr>
          <a:xfrm>
            <a:off x="539552" y="4330552"/>
            <a:ext cx="1997968" cy="6106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아니</a:t>
            </a:r>
            <a:r>
              <a:rPr lang="en-US" altLang="ko-KR" sz="1200" dirty="0" smtClean="0"/>
              <a:t>, </a:t>
            </a:r>
            <a:r>
              <a:rPr lang="ko-KR" altLang="en-US" sz="1200" dirty="0" smtClean="0"/>
              <a:t>동아리 </a:t>
            </a:r>
            <a:endParaRPr lang="en-US" altLang="ko-KR" sz="1200" dirty="0" smtClean="0"/>
          </a:p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합숙훈련이야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sp>
        <p:nvSpPr>
          <p:cNvPr id="9" name="직사각형 8"/>
          <p:cNvSpPr/>
          <p:nvPr/>
        </p:nvSpPr>
        <p:spPr>
          <a:xfrm>
            <a:off x="7524328" y="4393341"/>
            <a:ext cx="1691680" cy="8876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동아리에서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합숙훈련까지 해</a:t>
            </a:r>
            <a:r>
              <a:rPr lang="en-US" altLang="ko-KR" sz="12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참 열심히 하네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16" y="908720"/>
            <a:ext cx="2498828" cy="584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904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2396787"/>
            <a:ext cx="5976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동아리 활동은 의무적으로 해야 한다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 smtClean="0"/>
              <a:t>(      )</a:t>
            </a:r>
            <a:endParaRPr lang="en-US" altLang="ko-KR" dirty="0"/>
          </a:p>
          <a:p>
            <a:endParaRPr lang="en-US" altLang="ko-KR" dirty="0"/>
          </a:p>
          <a:p>
            <a:endParaRPr lang="en-US" altLang="ko-KR" dirty="0"/>
          </a:p>
          <a:p>
            <a:r>
              <a:rPr lang="ko-KR" altLang="en-US" dirty="0" smtClean="0"/>
              <a:t>동아리 활동을 하는 고등학생은 거의 없다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/>
              <a:t>(      )</a:t>
            </a:r>
            <a:endParaRPr lang="ko-KR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4539515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‘</a:t>
            </a:r>
            <a:r>
              <a:rPr lang="ko-KR" altLang="en-US" dirty="0" smtClean="0"/>
              <a:t>동아리 활동</a:t>
            </a:r>
            <a:r>
              <a:rPr lang="en-US" altLang="ko-KR" dirty="0" smtClean="0"/>
              <a:t>’</a:t>
            </a:r>
            <a:r>
              <a:rPr lang="ko-KR" altLang="en-US" dirty="0" smtClean="0"/>
              <a:t>을 일본어로는 </a:t>
            </a:r>
            <a:r>
              <a:rPr lang="en-US" altLang="ko-KR" dirty="0" smtClean="0"/>
              <a:t>(                     )</a:t>
            </a:r>
            <a:r>
              <a:rPr lang="ko-KR" altLang="en-US" dirty="0" smtClean="0"/>
              <a:t>라고 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grpSp>
        <p:nvGrpSpPr>
          <p:cNvPr id="7" name="그룹 6"/>
          <p:cNvGrpSpPr/>
          <p:nvPr/>
        </p:nvGrpSpPr>
        <p:grpSpPr>
          <a:xfrm>
            <a:off x="374952" y="2025412"/>
            <a:ext cx="8445520" cy="1835636"/>
            <a:chOff x="374952" y="2025412"/>
            <a:chExt cx="8445520" cy="1835636"/>
          </a:xfrm>
        </p:grpSpPr>
        <p:sp>
          <p:nvSpPr>
            <p:cNvPr id="6" name="모서리가 둥근 직사각형 5"/>
            <p:cNvSpPr/>
            <p:nvPr/>
          </p:nvSpPr>
          <p:spPr>
            <a:xfrm>
              <a:off x="611560" y="2132856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2025412"/>
              <a:ext cx="740664" cy="502920"/>
            </a:xfrm>
            <a:prstGeom prst="rect">
              <a:avLst/>
            </a:prstGeom>
          </p:spPr>
        </p:pic>
      </p:grpSp>
      <p:grpSp>
        <p:nvGrpSpPr>
          <p:cNvPr id="9" name="그룹 8"/>
          <p:cNvGrpSpPr/>
          <p:nvPr/>
        </p:nvGrpSpPr>
        <p:grpSpPr>
          <a:xfrm>
            <a:off x="374952" y="4230405"/>
            <a:ext cx="8445520" cy="1862891"/>
            <a:chOff x="374952" y="4230405"/>
            <a:chExt cx="8445520" cy="1862891"/>
          </a:xfrm>
        </p:grpSpPr>
        <p:sp>
          <p:nvSpPr>
            <p:cNvPr id="8" name="모서리가 둥근 직사각형 7"/>
            <p:cNvSpPr/>
            <p:nvPr/>
          </p:nvSpPr>
          <p:spPr>
            <a:xfrm>
              <a:off x="611560" y="4365104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3" name="그림 2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4230405"/>
              <a:ext cx="740664" cy="493776"/>
            </a:xfrm>
            <a:prstGeom prst="rect">
              <a:avLst/>
            </a:prstGeom>
          </p:spPr>
        </p:pic>
      </p:grpSp>
      <p:sp>
        <p:nvSpPr>
          <p:cNvPr id="11" name="직사각형 10"/>
          <p:cNvSpPr/>
          <p:nvPr/>
        </p:nvSpPr>
        <p:spPr>
          <a:xfrm>
            <a:off x="5237324" y="2405413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12" name="직사각형 11"/>
          <p:cNvSpPr/>
          <p:nvPr/>
        </p:nvSpPr>
        <p:spPr>
          <a:xfrm>
            <a:off x="5787510" y="3219032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X</a:t>
            </a:r>
            <a:endParaRPr lang="en-US" altLang="ko-KR" dirty="0">
              <a:solidFill>
                <a:srgbClr val="FF0000"/>
              </a:solidFill>
            </a:endParaRPr>
          </a:p>
        </p:txBody>
      </p:sp>
      <p:sp>
        <p:nvSpPr>
          <p:cNvPr id="13" name="직사각형 12"/>
          <p:cNvSpPr/>
          <p:nvPr/>
        </p:nvSpPr>
        <p:spPr>
          <a:xfrm>
            <a:off x="1188168" y="5200263"/>
            <a:ext cx="865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ぶ</a:t>
            </a:r>
            <a:r>
              <a:rPr lang="ja-JP" altLang="en-US" dirty="0">
                <a:solidFill>
                  <a:srgbClr val="FF0000"/>
                </a:solidFill>
              </a:rPr>
              <a:t>かつ</a:t>
            </a:r>
            <a:endParaRPr lang="en-US" altLang="ko-KR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685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50592"/>
            <a:ext cx="9144000" cy="215681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듣고 내용과 맞는 그림을 골라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4" name="타원 3"/>
          <p:cNvSpPr/>
          <p:nvPr/>
        </p:nvSpPr>
        <p:spPr>
          <a:xfrm>
            <a:off x="6372200" y="2355908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3" name="3과-확인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308304" y="666583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7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5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빈칸에 들어갈 알맞은 말을 골라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4211960" y="2060848"/>
            <a:ext cx="45339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u="sng" dirty="0" smtClean="0"/>
              <a:t>　　　　　　　　</a:t>
            </a:r>
            <a:r>
              <a:rPr lang="ja-JP" altLang="en-US" dirty="0" smtClean="0"/>
              <a:t>の　ポスターですか。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はい、そうです。しゃしんぶです。</a:t>
            </a:r>
            <a:endParaRPr lang="en-US" altLang="ko-KR" dirty="0"/>
          </a:p>
        </p:txBody>
      </p:sp>
      <p:sp>
        <p:nvSpPr>
          <p:cNvPr id="7" name="TextBox 6"/>
          <p:cNvSpPr txBox="1"/>
          <p:nvPr/>
        </p:nvSpPr>
        <p:spPr>
          <a:xfrm>
            <a:off x="4211961" y="3501008"/>
            <a:ext cx="42484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  <a:ea typeface="ＭＳ Ｐゴシック"/>
              </a:rPr>
              <a:t>➊</a:t>
            </a:r>
            <a:r>
              <a:rPr lang="ja-JP" altLang="en-US" dirty="0" smtClean="0">
                <a:latin typeface="MS UI Gothic"/>
                <a:ea typeface="MS UI Gothic"/>
              </a:rPr>
              <a:t>　すもう</a:t>
            </a:r>
            <a:r>
              <a:rPr lang="en-US" altLang="ja-JP" dirty="0" smtClean="0">
                <a:latin typeface="MS UI Gothic"/>
                <a:ea typeface="MS UI Gothic"/>
              </a:rPr>
              <a:t>		</a:t>
            </a:r>
            <a:r>
              <a:rPr lang="en-US" altLang="ko-KR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  <a:ea typeface="ＭＳ Ｐゴシック"/>
              </a:rPr>
              <a:t>➋</a:t>
            </a:r>
            <a:r>
              <a:rPr lang="ja-JP" altLang="en-US" dirty="0" smtClean="0">
                <a:latin typeface="MS UI Gothic"/>
                <a:ea typeface="MS UI Gothic"/>
              </a:rPr>
              <a:t>　ぶかつ</a:t>
            </a:r>
            <a:endParaRPr lang="en-US" altLang="ja-JP" dirty="0" smtClean="0">
              <a:latin typeface="MS UI Gothic"/>
              <a:ea typeface="MS UI Gothic"/>
            </a:endParaRPr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  <a:ea typeface="ＭＳ Ｐゴシック"/>
              </a:rPr>
              <a:t>➌</a:t>
            </a:r>
            <a:r>
              <a:rPr lang="ja-JP" altLang="en-US" dirty="0" smtClean="0">
                <a:latin typeface="MS UI Gothic"/>
                <a:ea typeface="MS UI Gothic"/>
              </a:rPr>
              <a:t>　まんが</a:t>
            </a:r>
            <a:r>
              <a:rPr lang="en-US" altLang="ja-JP" dirty="0" smtClean="0">
                <a:latin typeface="MS UI Gothic"/>
                <a:ea typeface="MS UI Gothic"/>
              </a:rPr>
              <a:t>	</a:t>
            </a:r>
            <a:r>
              <a:rPr lang="en-US" altLang="ko-KR" dirty="0" smtClean="0">
                <a:solidFill>
                  <a:schemeClr val="bg2">
                    <a:lumMod val="50000"/>
                  </a:schemeClr>
                </a:solidFill>
                <a:latin typeface="MS UI Gothic"/>
                <a:ea typeface="MS UI Gothic"/>
              </a:rPr>
              <a:t>➍</a:t>
            </a:r>
            <a:r>
              <a:rPr lang="ja-JP" altLang="en-US" dirty="0" smtClean="0">
                <a:latin typeface="MS UI Gothic"/>
                <a:ea typeface="MS UI Gothic"/>
              </a:rPr>
              <a:t>　やきゅう</a:t>
            </a:r>
            <a:endParaRPr lang="en-US" altLang="ja-JP" dirty="0" smtClean="0">
              <a:latin typeface="MS UI Gothic"/>
              <a:ea typeface="MS UI Gothic"/>
            </a:endParaRPr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bg2">
                    <a:lumMod val="50000"/>
                  </a:schemeClr>
                </a:solidFill>
                <a:latin typeface="MS UI Gothic"/>
                <a:ea typeface="MS UI Gothic"/>
              </a:rPr>
              <a:t>➎</a:t>
            </a:r>
            <a:r>
              <a:rPr lang="ja-JP" altLang="en-US" dirty="0" smtClean="0">
                <a:latin typeface="MS UI Gothic"/>
                <a:ea typeface="MS UI Gothic"/>
              </a:rPr>
              <a:t>　りょうり</a:t>
            </a:r>
            <a:endParaRPr lang="en-US" altLang="ko-KR" dirty="0"/>
          </a:p>
        </p:txBody>
      </p:sp>
      <p:sp>
        <p:nvSpPr>
          <p:cNvPr id="4" name="타원 3"/>
          <p:cNvSpPr/>
          <p:nvPr/>
        </p:nvSpPr>
        <p:spPr>
          <a:xfrm>
            <a:off x="6020991" y="3645024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301044"/>
            <a:ext cx="3599892" cy="2399928"/>
          </a:xfrm>
          <a:prstGeom prst="rect">
            <a:avLst/>
          </a:prstGeom>
        </p:spPr>
      </p:pic>
      <p:sp>
        <p:nvSpPr>
          <p:cNvPr id="8" name="모서리가 둥근 직사각형 7"/>
          <p:cNvSpPr/>
          <p:nvPr/>
        </p:nvSpPr>
        <p:spPr>
          <a:xfrm>
            <a:off x="4067944" y="1916832"/>
            <a:ext cx="4677931" cy="1584176"/>
          </a:xfrm>
          <a:prstGeom prst="round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09655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그림을 보고 빈칸에 알맞은 말을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4139952" y="2069670"/>
            <a:ext cx="453391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u="sng" dirty="0" smtClean="0"/>
              <a:t>　　　　　　　　　　　       　</a:t>
            </a:r>
            <a:r>
              <a:rPr lang="en-US" altLang="ja-JP" dirty="0" smtClean="0"/>
              <a:t>(</a:t>
            </a:r>
            <a:r>
              <a:rPr lang="ko-KR" altLang="en-US" dirty="0" smtClean="0"/>
              <a:t>처음 뵙겠습니다</a:t>
            </a:r>
            <a:r>
              <a:rPr lang="en-US" altLang="ko-KR" dirty="0" smtClean="0"/>
              <a:t>.)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すずき　とおるです。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どう</a:t>
            </a:r>
            <a:r>
              <a:rPr lang="ja-JP" altLang="en-US" dirty="0" smtClean="0"/>
              <a:t>ぞ　よろしく。</a:t>
            </a:r>
            <a:endParaRPr lang="en-US" altLang="ja-JP" dirty="0" smtClean="0"/>
          </a:p>
        </p:txBody>
      </p:sp>
      <p:pic>
        <p:nvPicPr>
          <p:cNvPr id="4098" name="Picture 2" descr="C:\Users\Administrator\Desktop\캡처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99" y="1637622"/>
            <a:ext cx="3133725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3527884" y="4869160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4. </a:t>
            </a:r>
            <a:r>
              <a:rPr lang="ko-KR" altLang="en-US" sz="1400" dirty="0" smtClean="0"/>
              <a:t>빈칸에 들어갈 알맞은 말을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12" name="Picture 2" descr="C:\Users\Administrator\Desktop\캡처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17232"/>
            <a:ext cx="914400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750725" y="214167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はじめまして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281238" y="5733256"/>
            <a:ext cx="1074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ふたり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300192" y="5733256"/>
            <a:ext cx="1074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よにん</a:t>
            </a:r>
            <a:endParaRPr lang="ko-KR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26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3" grpId="0"/>
      <p:bldP spid="14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4453" y="836712"/>
            <a:ext cx="6179547" cy="5589240"/>
          </a:xfrm>
          <a:prstGeom prst="rect">
            <a:avLst/>
          </a:prstGeom>
        </p:spPr>
      </p:pic>
      <p:sp>
        <p:nvSpPr>
          <p:cNvPr id="3" name="직사각형 2"/>
          <p:cNvSpPr/>
          <p:nvPr/>
        </p:nvSpPr>
        <p:spPr>
          <a:xfrm>
            <a:off x="3391392" y="328881"/>
            <a:ext cx="5688632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dirty="0" smtClean="0"/>
              <a:t>잘 듣고 첫인사 노래를 불러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8" name="그림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350384"/>
            <a:ext cx="3211880" cy="126416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851920" y="3192227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み  なさ ん  は じめ      ま  して</a:t>
            </a:r>
            <a:endParaRPr lang="ko-KR" alt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3851920" y="4211796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わ</a:t>
            </a:r>
            <a:r>
              <a:rPr lang="ko-KR" altLang="en-US" dirty="0" smtClean="0"/>
              <a:t> </a:t>
            </a:r>
            <a:r>
              <a:rPr lang="ja-JP" altLang="en-US" dirty="0" smtClean="0"/>
              <a:t>たし  は  </a:t>
            </a:r>
            <a:r>
              <a:rPr lang="ko-KR" altLang="en-US" dirty="0" smtClean="0"/>
              <a:t>김 유나     </a:t>
            </a:r>
            <a:r>
              <a:rPr lang="ja-JP" altLang="en-US" dirty="0" smtClean="0"/>
              <a:t>で  ー</a:t>
            </a:r>
            <a:r>
              <a:rPr lang="ja-JP" altLang="en-US" dirty="0"/>
              <a:t>す</a:t>
            </a:r>
            <a:endParaRPr lang="en-US" altLang="ko-KR" dirty="0" smtClean="0"/>
          </a:p>
        </p:txBody>
      </p:sp>
      <p:sp>
        <p:nvSpPr>
          <p:cNvPr id="11" name="TextBox 10"/>
          <p:cNvSpPr txBox="1"/>
          <p:nvPr/>
        </p:nvSpPr>
        <p:spPr>
          <a:xfrm>
            <a:off x="3851920" y="5191596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わ</a:t>
            </a:r>
            <a:r>
              <a:rPr lang="ko-KR" altLang="en-US" dirty="0" smtClean="0"/>
              <a:t> </a:t>
            </a:r>
            <a:r>
              <a:rPr lang="ja-JP" altLang="en-US" dirty="0" smtClean="0"/>
              <a:t>たし  は  こ  うこ      うにねんせいで    す</a:t>
            </a:r>
            <a:endParaRPr lang="en-US" altLang="ko-KR" dirty="0" smtClean="0"/>
          </a:p>
        </p:txBody>
      </p:sp>
      <p:sp>
        <p:nvSpPr>
          <p:cNvPr id="12" name="TextBox 11"/>
          <p:cNvSpPr txBox="1"/>
          <p:nvPr/>
        </p:nvSpPr>
        <p:spPr>
          <a:xfrm>
            <a:off x="3860546" y="6180904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よ ろ し  く おね がい     し ます</a:t>
            </a:r>
            <a:endParaRPr lang="en-US" altLang="ko-KR" dirty="0" smtClean="0"/>
          </a:p>
        </p:txBody>
      </p:sp>
      <p:sp>
        <p:nvSpPr>
          <p:cNvPr id="13" name="TextBox 12"/>
          <p:cNvSpPr txBox="1"/>
          <p:nvPr/>
        </p:nvSpPr>
        <p:spPr>
          <a:xfrm>
            <a:off x="4830090" y="206084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b="1" dirty="0">
                <a:solidFill>
                  <a:schemeClr val="accent1"/>
                </a:solidFill>
              </a:rPr>
              <a:t>みなさ</a:t>
            </a:r>
            <a:r>
              <a:rPr lang="ja-JP" altLang="en-US" b="1" dirty="0" smtClean="0">
                <a:solidFill>
                  <a:schemeClr val="accent1"/>
                </a:solidFill>
              </a:rPr>
              <a:t>ん　はじめまして</a:t>
            </a:r>
            <a:endParaRPr lang="ko-KR" altLang="en-US" b="1" dirty="0">
              <a:solidFill>
                <a:schemeClr val="accent1"/>
              </a:solidFill>
            </a:endParaRPr>
          </a:p>
        </p:txBody>
      </p:sp>
      <p:pic>
        <p:nvPicPr>
          <p:cNvPr id="2" name="3과-함께-노래 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291585" y="40279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22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</TotalTime>
  <Words>891</Words>
  <Application>Microsoft Office PowerPoint</Application>
  <PresentationFormat>화면 슬라이드 쇼(4:3)</PresentationFormat>
  <Paragraphs>358</Paragraphs>
  <Slides>45</Slides>
  <Notes>0</Notes>
  <HiddenSlides>0</HiddenSlides>
  <MMClips>33</MMClips>
  <ScaleCrop>false</ScaleCrop>
  <HeadingPairs>
    <vt:vector size="4" baseType="variant">
      <vt:variant>
        <vt:lpstr>테마</vt:lpstr>
      </vt:variant>
      <vt:variant>
        <vt:i4>1</vt:i4>
      </vt:variant>
      <vt:variant>
        <vt:lpstr>슬라이드 제목</vt:lpstr>
      </vt:variant>
      <vt:variant>
        <vt:i4>45</vt:i4>
      </vt:variant>
    </vt:vector>
  </HeadingPairs>
  <TitlesOfParts>
    <vt:vector size="46" baseType="lpstr"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Windows 사용자</dc:creator>
  <cp:lastModifiedBy>Windows 사용자</cp:lastModifiedBy>
  <cp:revision>67</cp:revision>
  <dcterms:created xsi:type="dcterms:W3CDTF">2017-11-16T00:40:10Z</dcterms:created>
  <dcterms:modified xsi:type="dcterms:W3CDTF">2018-02-05T08:08:34Z</dcterms:modified>
</cp:coreProperties>
</file>