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</p:sldIdLst>
  <p:sldSz cx="9144000" cy="6858000" type="screen4x3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35B1A2"/>
    <a:srgbClr val="36B4A5"/>
    <a:srgbClr val="51CBBC"/>
    <a:srgbClr val="1FA5E1"/>
    <a:srgbClr val="1AC4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8" d="100"/>
          <a:sy n="88" d="100"/>
        </p:scale>
        <p:origin x="-3870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A31BF5-E87C-42A7-A3E3-43E9E1BCEEDB}" type="datetimeFigureOut">
              <a:rPr lang="ko-KR" altLang="en-US" smtClean="0"/>
              <a:t>2018-02-05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1AD797-DDB0-4F93-8277-B1E9E50A183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865731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부제목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ko-KR" altLang="en-US" smtClean="0"/>
              <a:t>마스터 부제목 스타일 편집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2018-02-05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3837091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4253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690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4971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5852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3574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24" t="23601" r="6322" b="20837"/>
          <a:stretch/>
        </p:blipFill>
        <p:spPr>
          <a:xfrm>
            <a:off x="0" y="0"/>
            <a:ext cx="2417859" cy="1600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8862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6601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7825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2018-02-05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89127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2018-02-05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872902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0DEBE9-0804-411E-9F79-BA46C0DA5D4E}" type="datetimeFigureOut">
              <a:rPr lang="ko-KR" altLang="en-US" smtClean="0"/>
              <a:t>2018-02-05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073456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1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1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1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11.png"/><Relationship Id="rId4" Type="http://schemas.openxmlformats.org/officeDocument/2006/relationships/image" Target="../media/image10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11.png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11.png"/><Relationship Id="rId4" Type="http://schemas.openxmlformats.org/officeDocument/2006/relationships/image" Target="../media/image14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7.wav"/><Relationship Id="rId13" Type="http://schemas.openxmlformats.org/officeDocument/2006/relationships/slideLayout" Target="../slideLayouts/slideLayout1.xml"/><Relationship Id="rId18" Type="http://schemas.openxmlformats.org/officeDocument/2006/relationships/image" Target="../media/image19.jpg"/><Relationship Id="rId3" Type="http://schemas.microsoft.com/office/2007/relationships/media" Target="../media/media5.wav"/><Relationship Id="rId7" Type="http://schemas.microsoft.com/office/2007/relationships/media" Target="../media/media7.wav"/><Relationship Id="rId12" Type="http://schemas.openxmlformats.org/officeDocument/2006/relationships/audio" Target="../media/media9.wav"/><Relationship Id="rId17" Type="http://schemas.openxmlformats.org/officeDocument/2006/relationships/image" Target="../media/image18.jpg"/><Relationship Id="rId2" Type="http://schemas.openxmlformats.org/officeDocument/2006/relationships/audio" Target="../media/media4.wav"/><Relationship Id="rId16" Type="http://schemas.openxmlformats.org/officeDocument/2006/relationships/image" Target="../media/image17.jpg"/><Relationship Id="rId20" Type="http://schemas.openxmlformats.org/officeDocument/2006/relationships/image" Target="../media/image11.png"/><Relationship Id="rId1" Type="http://schemas.microsoft.com/office/2007/relationships/media" Target="../media/media4.wav"/><Relationship Id="rId6" Type="http://schemas.openxmlformats.org/officeDocument/2006/relationships/audio" Target="../media/media6.wav"/><Relationship Id="rId11" Type="http://schemas.microsoft.com/office/2007/relationships/media" Target="../media/media9.wav"/><Relationship Id="rId5" Type="http://schemas.microsoft.com/office/2007/relationships/media" Target="../media/media6.wav"/><Relationship Id="rId15" Type="http://schemas.openxmlformats.org/officeDocument/2006/relationships/image" Target="../media/image16.jpeg"/><Relationship Id="rId10" Type="http://schemas.openxmlformats.org/officeDocument/2006/relationships/audio" Target="../media/media8.wav"/><Relationship Id="rId19" Type="http://schemas.openxmlformats.org/officeDocument/2006/relationships/image" Target="../media/image20.jpg"/><Relationship Id="rId4" Type="http://schemas.openxmlformats.org/officeDocument/2006/relationships/audio" Target="../media/media5.wav"/><Relationship Id="rId9" Type="http://schemas.microsoft.com/office/2007/relationships/media" Target="../media/media8.wav"/><Relationship Id="rId14" Type="http://schemas.openxmlformats.org/officeDocument/2006/relationships/image" Target="../media/image1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image" Target="../media/image11.png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6" Type="http://schemas.openxmlformats.org/officeDocument/2006/relationships/image" Target="../media/image11.png"/><Relationship Id="rId5" Type="http://schemas.openxmlformats.org/officeDocument/2006/relationships/image" Target="../media/image24.JPG"/><Relationship Id="rId4" Type="http://schemas.openxmlformats.org/officeDocument/2006/relationships/image" Target="../media/image23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media15.mp3"/><Relationship Id="rId13" Type="http://schemas.openxmlformats.org/officeDocument/2006/relationships/image" Target="../media/image28.JPG"/><Relationship Id="rId3" Type="http://schemas.microsoft.com/office/2007/relationships/media" Target="../media/media13.wav"/><Relationship Id="rId7" Type="http://schemas.microsoft.com/office/2007/relationships/media" Target="../media/media15.mp3"/><Relationship Id="rId12" Type="http://schemas.openxmlformats.org/officeDocument/2006/relationships/image" Target="../media/image27.jpg"/><Relationship Id="rId2" Type="http://schemas.openxmlformats.org/officeDocument/2006/relationships/audio" Target="../media/media12.wav"/><Relationship Id="rId1" Type="http://schemas.microsoft.com/office/2007/relationships/media" Target="../media/media12.wav"/><Relationship Id="rId6" Type="http://schemas.openxmlformats.org/officeDocument/2006/relationships/audio" Target="../media/media14.wav"/><Relationship Id="rId11" Type="http://schemas.openxmlformats.org/officeDocument/2006/relationships/image" Target="../media/image26.jpg"/><Relationship Id="rId5" Type="http://schemas.microsoft.com/office/2007/relationships/media" Target="../media/media14.wav"/><Relationship Id="rId10" Type="http://schemas.openxmlformats.org/officeDocument/2006/relationships/image" Target="../media/image25.jpg"/><Relationship Id="rId4" Type="http://schemas.openxmlformats.org/officeDocument/2006/relationships/audio" Target="../media/media13.wav"/><Relationship Id="rId9" Type="http://schemas.openxmlformats.org/officeDocument/2006/relationships/slideLayout" Target="../slideLayouts/slideLayout1.xml"/><Relationship Id="rId1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6.mp3"/><Relationship Id="rId1" Type="http://schemas.microsoft.com/office/2007/relationships/media" Target="../media/media16.mp3"/><Relationship Id="rId5" Type="http://schemas.openxmlformats.org/officeDocument/2006/relationships/image" Target="../media/image11.png"/><Relationship Id="rId4" Type="http://schemas.openxmlformats.org/officeDocument/2006/relationships/image" Target="../media/image3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7.mp3"/><Relationship Id="rId1" Type="http://schemas.microsoft.com/office/2007/relationships/media" Target="../media/media17.mp3"/><Relationship Id="rId5" Type="http://schemas.openxmlformats.org/officeDocument/2006/relationships/image" Target="../media/image11.png"/><Relationship Id="rId4" Type="http://schemas.openxmlformats.org/officeDocument/2006/relationships/image" Target="../media/image32.JP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media21.mp3"/><Relationship Id="rId13" Type="http://schemas.openxmlformats.org/officeDocument/2006/relationships/image" Target="../media/image36.JPG"/><Relationship Id="rId3" Type="http://schemas.microsoft.com/office/2007/relationships/media" Target="../media/media19.wav"/><Relationship Id="rId7" Type="http://schemas.microsoft.com/office/2007/relationships/media" Target="../media/media21.mp3"/><Relationship Id="rId12" Type="http://schemas.openxmlformats.org/officeDocument/2006/relationships/image" Target="../media/image35.jpg"/><Relationship Id="rId2" Type="http://schemas.openxmlformats.org/officeDocument/2006/relationships/audio" Target="../media/media18.wav"/><Relationship Id="rId1" Type="http://schemas.microsoft.com/office/2007/relationships/media" Target="../media/media18.wav"/><Relationship Id="rId6" Type="http://schemas.openxmlformats.org/officeDocument/2006/relationships/audio" Target="../media/media20.wav"/><Relationship Id="rId11" Type="http://schemas.openxmlformats.org/officeDocument/2006/relationships/image" Target="../media/image34.jpg"/><Relationship Id="rId5" Type="http://schemas.microsoft.com/office/2007/relationships/media" Target="../media/media20.wav"/><Relationship Id="rId10" Type="http://schemas.openxmlformats.org/officeDocument/2006/relationships/image" Target="../media/image33.jpg"/><Relationship Id="rId4" Type="http://schemas.openxmlformats.org/officeDocument/2006/relationships/audio" Target="../media/media19.wav"/><Relationship Id="rId9" Type="http://schemas.openxmlformats.org/officeDocument/2006/relationships/slideLayout" Target="../slideLayouts/slideLayout1.xml"/><Relationship Id="rId1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2.mp3"/><Relationship Id="rId1" Type="http://schemas.microsoft.com/office/2007/relationships/media" Target="../media/media22.mp3"/><Relationship Id="rId5" Type="http://schemas.openxmlformats.org/officeDocument/2006/relationships/image" Target="../media/image11.png"/><Relationship Id="rId4" Type="http://schemas.openxmlformats.org/officeDocument/2006/relationships/image" Target="../media/image38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3.mp3"/><Relationship Id="rId1" Type="http://schemas.microsoft.com/office/2007/relationships/media" Target="../media/media23.mp3"/><Relationship Id="rId5" Type="http://schemas.openxmlformats.org/officeDocument/2006/relationships/image" Target="../media/image11.png"/><Relationship Id="rId4" Type="http://schemas.openxmlformats.org/officeDocument/2006/relationships/image" Target="../media/image39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g"/><Relationship Id="rId3" Type="http://schemas.microsoft.com/office/2007/relationships/media" Target="../media/media25.wav"/><Relationship Id="rId7" Type="http://schemas.openxmlformats.org/officeDocument/2006/relationships/slideLayout" Target="../slideLayouts/slideLayout1.xml"/><Relationship Id="rId2" Type="http://schemas.openxmlformats.org/officeDocument/2006/relationships/audio" Target="../media/media24.wav"/><Relationship Id="rId1" Type="http://schemas.microsoft.com/office/2007/relationships/media" Target="../media/media24.wav"/><Relationship Id="rId6" Type="http://schemas.openxmlformats.org/officeDocument/2006/relationships/audio" Target="../media/media26.wav"/><Relationship Id="rId11" Type="http://schemas.openxmlformats.org/officeDocument/2006/relationships/image" Target="../media/image11.png"/><Relationship Id="rId5" Type="http://schemas.microsoft.com/office/2007/relationships/media" Target="../media/media26.wav"/><Relationship Id="rId10" Type="http://schemas.openxmlformats.org/officeDocument/2006/relationships/image" Target="../media/image42.jpg"/><Relationship Id="rId4" Type="http://schemas.openxmlformats.org/officeDocument/2006/relationships/audio" Target="../media/media25.wav"/><Relationship Id="rId9" Type="http://schemas.openxmlformats.org/officeDocument/2006/relationships/image" Target="../media/image41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media30.wav"/><Relationship Id="rId13" Type="http://schemas.openxmlformats.org/officeDocument/2006/relationships/image" Target="../media/image11.png"/><Relationship Id="rId3" Type="http://schemas.microsoft.com/office/2007/relationships/media" Target="../media/media28.wav"/><Relationship Id="rId7" Type="http://schemas.microsoft.com/office/2007/relationships/media" Target="../media/media30.wav"/><Relationship Id="rId12" Type="http://schemas.openxmlformats.org/officeDocument/2006/relationships/image" Target="../media/image45.jpg"/><Relationship Id="rId2" Type="http://schemas.openxmlformats.org/officeDocument/2006/relationships/audio" Target="../media/media27.wav"/><Relationship Id="rId1" Type="http://schemas.microsoft.com/office/2007/relationships/media" Target="../media/media27.wav"/><Relationship Id="rId6" Type="http://schemas.openxmlformats.org/officeDocument/2006/relationships/audio" Target="../media/media29.wav"/><Relationship Id="rId11" Type="http://schemas.openxmlformats.org/officeDocument/2006/relationships/image" Target="../media/image44.jpg"/><Relationship Id="rId5" Type="http://schemas.microsoft.com/office/2007/relationships/media" Target="../media/media29.wav"/><Relationship Id="rId10" Type="http://schemas.openxmlformats.org/officeDocument/2006/relationships/image" Target="../media/image43.jpeg"/><Relationship Id="rId4" Type="http://schemas.openxmlformats.org/officeDocument/2006/relationships/audio" Target="../media/media28.wav"/><Relationship Id="rId9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media34.wav"/><Relationship Id="rId13" Type="http://schemas.openxmlformats.org/officeDocument/2006/relationships/image" Target="../media/image11.png"/><Relationship Id="rId3" Type="http://schemas.microsoft.com/office/2007/relationships/media" Target="../media/media32.wav"/><Relationship Id="rId7" Type="http://schemas.microsoft.com/office/2007/relationships/media" Target="../media/media34.wav"/><Relationship Id="rId12" Type="http://schemas.openxmlformats.org/officeDocument/2006/relationships/image" Target="../media/image48.jpeg"/><Relationship Id="rId2" Type="http://schemas.openxmlformats.org/officeDocument/2006/relationships/audio" Target="../media/media31.wav"/><Relationship Id="rId1" Type="http://schemas.microsoft.com/office/2007/relationships/media" Target="../media/media31.wav"/><Relationship Id="rId6" Type="http://schemas.openxmlformats.org/officeDocument/2006/relationships/audio" Target="../media/media33.wav"/><Relationship Id="rId11" Type="http://schemas.openxmlformats.org/officeDocument/2006/relationships/image" Target="../media/image47.jpg"/><Relationship Id="rId5" Type="http://schemas.microsoft.com/office/2007/relationships/media" Target="../media/media33.wav"/><Relationship Id="rId10" Type="http://schemas.openxmlformats.org/officeDocument/2006/relationships/image" Target="../media/image46.jpeg"/><Relationship Id="rId4" Type="http://schemas.openxmlformats.org/officeDocument/2006/relationships/audio" Target="../media/media32.wav"/><Relationship Id="rId9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media38.wav"/><Relationship Id="rId13" Type="http://schemas.openxmlformats.org/officeDocument/2006/relationships/image" Target="../media/image11.png"/><Relationship Id="rId3" Type="http://schemas.microsoft.com/office/2007/relationships/media" Target="../media/media36.wav"/><Relationship Id="rId7" Type="http://schemas.microsoft.com/office/2007/relationships/media" Target="../media/media38.wav"/><Relationship Id="rId12" Type="http://schemas.openxmlformats.org/officeDocument/2006/relationships/image" Target="../media/image51.jpg"/><Relationship Id="rId2" Type="http://schemas.openxmlformats.org/officeDocument/2006/relationships/audio" Target="../media/media35.wav"/><Relationship Id="rId1" Type="http://schemas.microsoft.com/office/2007/relationships/media" Target="../media/media35.wav"/><Relationship Id="rId6" Type="http://schemas.openxmlformats.org/officeDocument/2006/relationships/audio" Target="../media/media37.wav"/><Relationship Id="rId11" Type="http://schemas.openxmlformats.org/officeDocument/2006/relationships/image" Target="../media/image50.jpg"/><Relationship Id="rId5" Type="http://schemas.microsoft.com/office/2007/relationships/media" Target="../media/media37.wav"/><Relationship Id="rId10" Type="http://schemas.openxmlformats.org/officeDocument/2006/relationships/image" Target="../media/image49.jpg"/><Relationship Id="rId4" Type="http://schemas.openxmlformats.org/officeDocument/2006/relationships/audio" Target="../media/media36.wav"/><Relationship Id="rId9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9.wav"/><Relationship Id="rId1" Type="http://schemas.microsoft.com/office/2007/relationships/media" Target="../media/media39.wav"/><Relationship Id="rId4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0.mp3"/><Relationship Id="rId1" Type="http://schemas.microsoft.com/office/2007/relationships/media" Target="../media/media40.mp3"/><Relationship Id="rId5" Type="http://schemas.openxmlformats.org/officeDocument/2006/relationships/image" Target="../media/image11.png"/><Relationship Id="rId4" Type="http://schemas.openxmlformats.org/officeDocument/2006/relationships/image" Target="../media/image52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1.mp3"/><Relationship Id="rId1" Type="http://schemas.microsoft.com/office/2007/relationships/media" Target="../media/media41.mp3"/><Relationship Id="rId5" Type="http://schemas.openxmlformats.org/officeDocument/2006/relationships/image" Target="../media/image11.png"/><Relationship Id="rId4" Type="http://schemas.openxmlformats.org/officeDocument/2006/relationships/image" Target="../media/image53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2.mp3"/><Relationship Id="rId1" Type="http://schemas.microsoft.com/office/2007/relationships/media" Target="../media/media42.mp3"/><Relationship Id="rId6" Type="http://schemas.openxmlformats.org/officeDocument/2006/relationships/image" Target="../media/image11.png"/><Relationship Id="rId5" Type="http://schemas.openxmlformats.org/officeDocument/2006/relationships/image" Target="../media/image55.JPG"/><Relationship Id="rId4" Type="http://schemas.openxmlformats.org/officeDocument/2006/relationships/image" Target="../media/image54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3.mp3"/><Relationship Id="rId1" Type="http://schemas.microsoft.com/office/2007/relationships/media" Target="../media/media43.mp3"/><Relationship Id="rId5" Type="http://schemas.openxmlformats.org/officeDocument/2006/relationships/image" Target="../media/image11.png"/><Relationship Id="rId4" Type="http://schemas.openxmlformats.org/officeDocument/2006/relationships/image" Target="../media/image56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7" Type="http://schemas.openxmlformats.org/officeDocument/2006/relationships/image" Target="../media/image62.jpg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1.jpg"/><Relationship Id="rId5" Type="http://schemas.openxmlformats.org/officeDocument/2006/relationships/image" Target="../media/image60.jpg"/><Relationship Id="rId4" Type="http://schemas.openxmlformats.org/officeDocument/2006/relationships/image" Target="../media/image59.jp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jpg"/><Relationship Id="rId3" Type="http://schemas.microsoft.com/office/2007/relationships/media" Target="../media/media45.mp3"/><Relationship Id="rId7" Type="http://schemas.microsoft.com/office/2007/relationships/hdphoto" Target="../media/hdphoto1.wdp"/><Relationship Id="rId2" Type="http://schemas.openxmlformats.org/officeDocument/2006/relationships/audio" Target="../media/media44.mp3"/><Relationship Id="rId1" Type="http://schemas.microsoft.com/office/2007/relationships/media" Target="../media/media44.mp3"/><Relationship Id="rId6" Type="http://schemas.openxmlformats.org/officeDocument/2006/relationships/image" Target="../media/image63.png"/><Relationship Id="rId5" Type="http://schemas.openxmlformats.org/officeDocument/2006/relationships/slideLayout" Target="../slideLayouts/slideLayout1.xml"/><Relationship Id="rId10" Type="http://schemas.openxmlformats.org/officeDocument/2006/relationships/image" Target="../media/image11.png"/><Relationship Id="rId4" Type="http://schemas.openxmlformats.org/officeDocument/2006/relationships/audio" Target="../media/media45.mp3"/><Relationship Id="rId9" Type="http://schemas.openxmlformats.org/officeDocument/2006/relationships/image" Target="../media/image65.jp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audio" Target="../media/media49.mp3"/><Relationship Id="rId13" Type="http://schemas.openxmlformats.org/officeDocument/2006/relationships/image" Target="../media/image47.jpg"/><Relationship Id="rId3" Type="http://schemas.microsoft.com/office/2007/relationships/media" Target="../media/media47.mp3"/><Relationship Id="rId7" Type="http://schemas.microsoft.com/office/2007/relationships/media" Target="../media/media49.mp3"/><Relationship Id="rId12" Type="http://schemas.openxmlformats.org/officeDocument/2006/relationships/image" Target="../media/image68.jpg"/><Relationship Id="rId2" Type="http://schemas.openxmlformats.org/officeDocument/2006/relationships/audio" Target="../media/media46.mp3"/><Relationship Id="rId1" Type="http://schemas.microsoft.com/office/2007/relationships/media" Target="../media/media46.mp3"/><Relationship Id="rId6" Type="http://schemas.openxmlformats.org/officeDocument/2006/relationships/audio" Target="../media/media48.mp3"/><Relationship Id="rId11" Type="http://schemas.openxmlformats.org/officeDocument/2006/relationships/image" Target="../media/image67.jpg"/><Relationship Id="rId5" Type="http://schemas.microsoft.com/office/2007/relationships/media" Target="../media/media48.mp3"/><Relationship Id="rId10" Type="http://schemas.openxmlformats.org/officeDocument/2006/relationships/image" Target="../media/image66.jpeg"/><Relationship Id="rId4" Type="http://schemas.openxmlformats.org/officeDocument/2006/relationships/audio" Target="../media/media47.mp3"/><Relationship Id="rId9" Type="http://schemas.openxmlformats.org/officeDocument/2006/relationships/slideLayout" Target="../slideLayouts/slideLayout1.xml"/><Relationship Id="rId14" Type="http://schemas.openxmlformats.org/officeDocument/2006/relationships/image" Target="../media/image11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JPG"/><Relationship Id="rId3" Type="http://schemas.microsoft.com/office/2007/relationships/media" Target="../media/media51.mp3"/><Relationship Id="rId7" Type="http://schemas.microsoft.com/office/2007/relationships/hdphoto" Target="../media/hdphoto1.wdp"/><Relationship Id="rId2" Type="http://schemas.openxmlformats.org/officeDocument/2006/relationships/audio" Target="../media/media50.mp3"/><Relationship Id="rId1" Type="http://schemas.microsoft.com/office/2007/relationships/media" Target="../media/media50.mp3"/><Relationship Id="rId6" Type="http://schemas.openxmlformats.org/officeDocument/2006/relationships/image" Target="../media/image63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51.mp3"/><Relationship Id="rId9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직사각형 3"/>
          <p:cNvSpPr/>
          <p:nvPr/>
        </p:nvSpPr>
        <p:spPr>
          <a:xfrm>
            <a:off x="107504" y="116632"/>
            <a:ext cx="6264696" cy="6624736"/>
          </a:xfrm>
          <a:prstGeom prst="rect">
            <a:avLst/>
          </a:prstGeom>
          <a:solidFill>
            <a:srgbClr val="1AC4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모서리가 둥근 직사각형 4"/>
          <p:cNvSpPr/>
          <p:nvPr/>
        </p:nvSpPr>
        <p:spPr>
          <a:xfrm>
            <a:off x="6444208" y="116632"/>
            <a:ext cx="1296144" cy="1296144"/>
          </a:xfrm>
          <a:prstGeom prst="roundRect">
            <a:avLst/>
          </a:prstGeom>
          <a:solidFill>
            <a:srgbClr val="1FA5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모서리가 둥근 직사각형 5"/>
          <p:cNvSpPr/>
          <p:nvPr/>
        </p:nvSpPr>
        <p:spPr>
          <a:xfrm>
            <a:off x="6516216" y="188640"/>
            <a:ext cx="1152128" cy="1152128"/>
          </a:xfrm>
          <a:prstGeom prst="roundRect">
            <a:avLst/>
          </a:prstGeom>
          <a:noFill/>
          <a:ln>
            <a:solidFill>
              <a:schemeClr val="bg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6000" dirty="0" smtClean="0">
                <a:latin typeface="HY동녘M" pitchFamily="18" charset="-127"/>
                <a:ea typeface="HY동녘M" pitchFamily="18" charset="-127"/>
              </a:rPr>
              <a:t>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44208" y="1484784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3200" dirty="0" smtClean="0">
                <a:latin typeface="Adobe 고딕 Std B" pitchFamily="34" charset="-127"/>
                <a:ea typeface="Adobe 고딕 Std B" pitchFamily="34" charset="-127"/>
              </a:rPr>
              <a:t>문자와 발음</a:t>
            </a:r>
            <a:endParaRPr lang="ko-KR" altLang="en-US" sz="3200" dirty="0">
              <a:latin typeface="Adobe 고딕 Std B" pitchFamily="34" charset="-127"/>
              <a:ea typeface="Adobe 고딕 Std B" pitchFamily="34" charset="-127"/>
            </a:endParaRPr>
          </a:p>
        </p:txBody>
      </p:sp>
      <p:sp>
        <p:nvSpPr>
          <p:cNvPr id="8" name="직사각형 7"/>
          <p:cNvSpPr/>
          <p:nvPr/>
        </p:nvSpPr>
        <p:spPr>
          <a:xfrm>
            <a:off x="6516216" y="3413994"/>
            <a:ext cx="1080120" cy="324036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>
                <a:solidFill>
                  <a:schemeClr val="tx1"/>
                </a:solidFill>
              </a:rPr>
              <a:t>학습목</a:t>
            </a:r>
            <a:r>
              <a:rPr lang="ko-KR" altLang="en-US" sz="1400" dirty="0">
                <a:solidFill>
                  <a:schemeClr val="tx1"/>
                </a:solidFill>
              </a:rPr>
              <a:t>표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44208" y="3740547"/>
            <a:ext cx="2808312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400" dirty="0" smtClean="0">
                <a:solidFill>
                  <a:srgbClr val="C00000"/>
                </a:solidFill>
              </a:rPr>
              <a:t>의사소통 기본표현</a:t>
            </a:r>
            <a:endParaRPr lang="en-US" altLang="ko-KR" sz="1400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ko-KR" sz="1400" dirty="0" smtClean="0"/>
              <a:t>1. </a:t>
            </a:r>
            <a:r>
              <a:rPr lang="ja-JP" altLang="en-US" sz="1400" dirty="0"/>
              <a:t>ひらがな</a:t>
            </a:r>
            <a:r>
              <a:rPr lang="en-US" altLang="ko-KR" sz="1400" dirty="0" smtClean="0"/>
              <a:t>	</a:t>
            </a:r>
            <a:endParaRPr lang="en-US" altLang="ja-JP" sz="1400" dirty="0" smtClean="0"/>
          </a:p>
          <a:p>
            <a:pPr>
              <a:lnSpc>
                <a:spcPct val="150000"/>
              </a:lnSpc>
            </a:pPr>
            <a:r>
              <a:rPr lang="en-US" altLang="ko-KR" sz="1400" dirty="0" smtClean="0"/>
              <a:t>2. </a:t>
            </a:r>
            <a:r>
              <a:rPr lang="ja-JP" altLang="en-US" sz="1400" dirty="0"/>
              <a:t>カタカ</a:t>
            </a:r>
            <a:r>
              <a:rPr lang="ja-JP" altLang="en-US" sz="1400" dirty="0" smtClean="0"/>
              <a:t>ナ</a:t>
            </a:r>
            <a:endParaRPr lang="en-US" altLang="ko-KR" sz="1400" dirty="0" smtClean="0"/>
          </a:p>
        </p:txBody>
      </p:sp>
      <p:pic>
        <p:nvPicPr>
          <p:cNvPr id="10" name="그림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22" r="19554"/>
          <a:stretch/>
        </p:blipFill>
        <p:spPr>
          <a:xfrm>
            <a:off x="263769" y="260648"/>
            <a:ext cx="5973568" cy="5736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967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그림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99983"/>
            <a:ext cx="9144000" cy="5358017"/>
          </a:xfrm>
          <a:prstGeom prst="rect">
            <a:avLst/>
          </a:prstGeom>
        </p:spPr>
      </p:pic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512168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/>
              <a:t>청음</a:t>
            </a:r>
            <a:endParaRPr lang="ko-KR" altLang="en-US" b="1" dirty="0"/>
          </a:p>
        </p:txBody>
      </p:sp>
      <p:sp>
        <p:nvSpPr>
          <p:cNvPr id="8" name="모서리가 둥근 직사각형 7"/>
          <p:cNvSpPr/>
          <p:nvPr/>
        </p:nvSpPr>
        <p:spPr>
          <a:xfrm>
            <a:off x="494326" y="1037910"/>
            <a:ext cx="648072" cy="28803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/>
              <a:t>청음</a:t>
            </a:r>
            <a:endParaRPr lang="ko-KR" alt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1142398" y="1028038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400" dirty="0" smtClean="0"/>
              <a:t>오십음도에 나오는 글자로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맑은 소리를 말한다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2" name="아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23768" y="24863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340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99983"/>
            <a:ext cx="9144000" cy="2606957"/>
          </a:xfrm>
          <a:prstGeom prst="rect">
            <a:avLst/>
          </a:prstGeom>
        </p:spPr>
      </p:pic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512168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/>
              <a:t>청음</a:t>
            </a:r>
            <a:endParaRPr lang="ko-KR" altLang="en-US" b="1" dirty="0"/>
          </a:p>
        </p:txBody>
      </p:sp>
      <p:sp>
        <p:nvSpPr>
          <p:cNvPr id="8" name="모서리가 둥근 직사각형 7"/>
          <p:cNvSpPr/>
          <p:nvPr/>
        </p:nvSpPr>
        <p:spPr>
          <a:xfrm>
            <a:off x="494326" y="1037910"/>
            <a:ext cx="648072" cy="28803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/>
              <a:t>청음</a:t>
            </a:r>
            <a:endParaRPr lang="ko-KR" alt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1142398" y="1028038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400" dirty="0" smtClean="0"/>
              <a:t>오십음도에 나오는 글자로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맑은 소리를 말한다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12" name="그림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57593"/>
            <a:ext cx="9144000" cy="2600407"/>
          </a:xfrm>
          <a:prstGeom prst="rect">
            <a:avLst/>
          </a:prstGeom>
        </p:spPr>
      </p:pic>
      <p:pic>
        <p:nvPicPr>
          <p:cNvPr id="2" name="사타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23768" y="24863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688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7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94326" y="1484784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잘 듣고 획순에 유의하면서 바르게 써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512168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/>
              <a:t>청음</a:t>
            </a:r>
            <a:endParaRPr lang="ko-KR" altLang="en-US" b="1" dirty="0"/>
          </a:p>
        </p:txBody>
      </p:sp>
      <p:sp>
        <p:nvSpPr>
          <p:cNvPr id="8" name="모서리가 둥근 직사각형 7"/>
          <p:cNvSpPr/>
          <p:nvPr/>
        </p:nvSpPr>
        <p:spPr>
          <a:xfrm>
            <a:off x="494326" y="1037910"/>
            <a:ext cx="648072" cy="28803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/>
              <a:t>청음</a:t>
            </a:r>
            <a:endParaRPr lang="ko-KR" alt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1142398" y="1028038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400" dirty="0" smtClean="0"/>
              <a:t>오십음도에 나오는 글자로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맑은 소리를 말한다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72617"/>
            <a:ext cx="9144000" cy="5385383"/>
          </a:xfrm>
          <a:prstGeom prst="rect">
            <a:avLst/>
          </a:prstGeom>
        </p:spPr>
      </p:pic>
      <p:pic>
        <p:nvPicPr>
          <p:cNvPr id="3" name="나하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23768" y="24863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415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512168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/>
              <a:t>청음</a:t>
            </a:r>
            <a:endParaRPr lang="ko-KR" altLang="en-US" b="1" dirty="0"/>
          </a:p>
        </p:txBody>
      </p:sp>
      <p:sp>
        <p:nvSpPr>
          <p:cNvPr id="8" name="모서리가 둥근 직사각형 7"/>
          <p:cNvSpPr/>
          <p:nvPr/>
        </p:nvSpPr>
        <p:spPr>
          <a:xfrm>
            <a:off x="494326" y="1037910"/>
            <a:ext cx="648072" cy="28803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/>
              <a:t>청음</a:t>
            </a:r>
            <a:endParaRPr lang="ko-KR" alt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1142398" y="1028038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400" dirty="0" smtClean="0"/>
              <a:t>오십음도에 나오는 글자로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맑은 소리를 말한다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 rotWithShape="1"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372" r="5372"/>
          <a:stretch/>
        </p:blipFill>
        <p:spPr>
          <a:xfrm>
            <a:off x="3491361" y="1687369"/>
            <a:ext cx="2160000" cy="1620000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 rotWithShape="1"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88396" y="1687369"/>
            <a:ext cx="2160000" cy="1620000"/>
          </a:xfrm>
          <a:prstGeom prst="rect">
            <a:avLst/>
          </a:prstGeom>
        </p:spPr>
      </p:pic>
      <p:pic>
        <p:nvPicPr>
          <p:cNvPr id="10" name="그림 9"/>
          <p:cNvPicPr>
            <a:picLocks noChangeAspect="1"/>
          </p:cNvPicPr>
          <p:nvPr/>
        </p:nvPicPr>
        <p:blipFill rotWithShape="1"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695" r="5695"/>
          <a:stretch/>
        </p:blipFill>
        <p:spPr>
          <a:xfrm>
            <a:off x="494326" y="1687369"/>
            <a:ext cx="2160000" cy="1620000"/>
          </a:xfrm>
          <a:prstGeom prst="rect">
            <a:avLst/>
          </a:prstGeom>
        </p:spPr>
      </p:pic>
      <p:pic>
        <p:nvPicPr>
          <p:cNvPr id="11" name="그림 10"/>
          <p:cNvPicPr>
            <a:picLocks noChangeAspect="1"/>
          </p:cNvPicPr>
          <p:nvPr/>
        </p:nvPicPr>
        <p:blipFill rotWithShape="1">
          <a:blip r:embed="rId1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83" r="183"/>
          <a:stretch/>
        </p:blipFill>
        <p:spPr>
          <a:xfrm>
            <a:off x="3491361" y="4311008"/>
            <a:ext cx="2160000" cy="1620000"/>
          </a:xfrm>
          <a:prstGeom prst="rect">
            <a:avLst/>
          </a:prstGeom>
        </p:spPr>
      </p:pic>
      <p:pic>
        <p:nvPicPr>
          <p:cNvPr id="12" name="그림 11"/>
          <p:cNvPicPr>
            <a:picLocks noChangeAspect="1"/>
          </p:cNvPicPr>
          <p:nvPr/>
        </p:nvPicPr>
        <p:blipFill rotWithShape="1">
          <a:blip r:embed="rId1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670" r="5670"/>
          <a:stretch/>
        </p:blipFill>
        <p:spPr>
          <a:xfrm>
            <a:off x="6488396" y="4311008"/>
            <a:ext cx="2160000" cy="1620000"/>
          </a:xfrm>
          <a:prstGeom prst="rect">
            <a:avLst/>
          </a:prstGeom>
        </p:spPr>
      </p:pic>
      <p:pic>
        <p:nvPicPr>
          <p:cNvPr id="13" name="그림 12"/>
          <p:cNvPicPr>
            <a:picLocks noChangeAspect="1"/>
          </p:cNvPicPr>
          <p:nvPr/>
        </p:nvPicPr>
        <p:blipFill rotWithShape="1">
          <a:blip r:embed="rId1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521" r="5521"/>
          <a:stretch/>
        </p:blipFill>
        <p:spPr>
          <a:xfrm>
            <a:off x="494326" y="4311008"/>
            <a:ext cx="2160000" cy="162000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494326" y="3440192"/>
            <a:ext cx="2160000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えき</a:t>
            </a:r>
            <a:endParaRPr lang="ko-KR" alt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3491361" y="3460365"/>
            <a:ext cx="216000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かお</a:t>
            </a:r>
            <a:endParaRPr lang="ko-KR" alt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6488396" y="3460365"/>
            <a:ext cx="2160000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いす</a:t>
            </a:r>
            <a:endParaRPr lang="ko-KR" alt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494326" y="6084004"/>
            <a:ext cx="2160000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くち</a:t>
            </a:r>
            <a:endParaRPr lang="ko-KR" alt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3492000" y="6084004"/>
            <a:ext cx="2160000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ねこ</a:t>
            </a:r>
            <a:endParaRPr lang="ko-KR" alt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6488396" y="6084004"/>
            <a:ext cx="216000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はな</a:t>
            </a:r>
            <a:endParaRPr lang="ko-KR" altLang="en-US" dirty="0"/>
          </a:p>
        </p:txBody>
      </p:sp>
      <p:pic>
        <p:nvPicPr>
          <p:cNvPr id="2" name="1과-청음1-1-에키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494326" y="3443417"/>
            <a:ext cx="360000" cy="360000"/>
          </a:xfrm>
          <a:prstGeom prst="rect">
            <a:avLst/>
          </a:prstGeom>
        </p:spPr>
      </p:pic>
      <p:pic>
        <p:nvPicPr>
          <p:cNvPr id="4" name="1과-청음1-1-가오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3487331" y="3458709"/>
            <a:ext cx="360000" cy="360000"/>
          </a:xfrm>
          <a:prstGeom prst="rect">
            <a:avLst/>
          </a:prstGeom>
        </p:spPr>
      </p:pic>
      <p:pic>
        <p:nvPicPr>
          <p:cNvPr id="14" name="1과-청음1-1-이스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6488396" y="3469697"/>
            <a:ext cx="360000" cy="360000"/>
          </a:xfrm>
          <a:prstGeom prst="rect">
            <a:avLst/>
          </a:prstGeom>
        </p:spPr>
      </p:pic>
      <p:pic>
        <p:nvPicPr>
          <p:cNvPr id="21" name="1과-청음1-2-구치.wav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494326" y="6093336"/>
            <a:ext cx="360000" cy="360000"/>
          </a:xfrm>
          <a:prstGeom prst="rect">
            <a:avLst/>
          </a:prstGeom>
        </p:spPr>
      </p:pic>
      <p:pic>
        <p:nvPicPr>
          <p:cNvPr id="22" name="1과-청음1-2-네코.wav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3492000" y="6084004"/>
            <a:ext cx="360000" cy="360000"/>
          </a:xfrm>
          <a:prstGeom prst="rect">
            <a:avLst/>
          </a:prstGeom>
        </p:spPr>
      </p:pic>
      <p:pic>
        <p:nvPicPr>
          <p:cNvPr id="23" name="1과-청음1-2-하나.wav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6488396" y="6093336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081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5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25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406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640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406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07945"/>
            <a:ext cx="9144000" cy="2650055"/>
          </a:xfrm>
          <a:prstGeom prst="rect">
            <a:avLst/>
          </a:prstGeom>
        </p:spPr>
      </p:pic>
      <p:pic>
        <p:nvPicPr>
          <p:cNvPr id="2" name="그림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99983"/>
            <a:ext cx="9144000" cy="2654710"/>
          </a:xfrm>
          <a:prstGeom prst="rect">
            <a:avLst/>
          </a:prstGeom>
        </p:spPr>
      </p:pic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512168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/>
              <a:t>청음</a:t>
            </a:r>
            <a:endParaRPr lang="ko-KR" altLang="en-US" b="1" dirty="0"/>
          </a:p>
        </p:txBody>
      </p:sp>
      <p:sp>
        <p:nvSpPr>
          <p:cNvPr id="8" name="모서리가 둥근 직사각형 7"/>
          <p:cNvSpPr/>
          <p:nvPr/>
        </p:nvSpPr>
        <p:spPr>
          <a:xfrm>
            <a:off x="494326" y="1037910"/>
            <a:ext cx="648072" cy="28803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/>
              <a:t>청음</a:t>
            </a:r>
            <a:endParaRPr lang="ko-KR" alt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1142398" y="1028038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400" dirty="0" smtClean="0"/>
              <a:t>오십음도에 나오는 글자로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맑은 소리를 말한다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마야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23768" y="24863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477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94326" y="1484784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잘 듣고 획순에 유의하면서 바르게 써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512168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/>
              <a:t>청음</a:t>
            </a:r>
            <a:endParaRPr lang="ko-KR" altLang="en-US" b="1" dirty="0"/>
          </a:p>
        </p:txBody>
      </p:sp>
      <p:sp>
        <p:nvSpPr>
          <p:cNvPr id="8" name="모서리가 둥근 직사각형 7"/>
          <p:cNvSpPr/>
          <p:nvPr/>
        </p:nvSpPr>
        <p:spPr>
          <a:xfrm>
            <a:off x="494326" y="1037910"/>
            <a:ext cx="648072" cy="28803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/>
              <a:t>청음</a:t>
            </a:r>
            <a:endParaRPr lang="ko-KR" alt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1142398" y="1028038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400" dirty="0" smtClean="0"/>
              <a:t>오십음도에 나오는 글자로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맑은 소리를 말한다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10" name="그림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58" y="4207945"/>
            <a:ext cx="9105484" cy="2650055"/>
          </a:xfrm>
          <a:prstGeom prst="rect">
            <a:avLst/>
          </a:prstGeom>
        </p:spPr>
      </p:pic>
      <p:pic>
        <p:nvPicPr>
          <p:cNvPr id="11" name="그림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99983"/>
            <a:ext cx="9144000" cy="2654709"/>
          </a:xfrm>
          <a:prstGeom prst="rect">
            <a:avLst/>
          </a:prstGeom>
        </p:spPr>
      </p:pic>
      <p:pic>
        <p:nvPicPr>
          <p:cNvPr id="2" name="라와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23768" y="24863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482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/>
        </p:blipFill>
        <p:spPr>
          <a:xfrm>
            <a:off x="502532" y="1687369"/>
            <a:ext cx="2160000" cy="1620000"/>
          </a:xfrm>
          <a:prstGeom prst="rect">
            <a:avLst/>
          </a:prstGeom>
        </p:spPr>
      </p:pic>
      <p:pic>
        <p:nvPicPr>
          <p:cNvPr id="4" name="그림 3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1" r="5521"/>
          <a:stretch/>
        </p:blipFill>
        <p:spPr>
          <a:xfrm>
            <a:off x="6488396" y="1687369"/>
            <a:ext cx="2160000" cy="1620000"/>
          </a:xfrm>
          <a:prstGeom prst="rect">
            <a:avLst/>
          </a:prstGeom>
        </p:spPr>
      </p:pic>
      <p:pic>
        <p:nvPicPr>
          <p:cNvPr id="14" name="그림 13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1" r="5521"/>
          <a:stretch/>
        </p:blipFill>
        <p:spPr>
          <a:xfrm>
            <a:off x="3491361" y="1687369"/>
            <a:ext cx="2160000" cy="1620000"/>
          </a:xfrm>
          <a:prstGeom prst="rect">
            <a:avLst/>
          </a:prstGeom>
        </p:spPr>
      </p:pic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512168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/>
              <a:t>청음</a:t>
            </a:r>
            <a:endParaRPr lang="ko-KR" altLang="en-US" b="1" dirty="0"/>
          </a:p>
        </p:txBody>
      </p:sp>
      <p:sp>
        <p:nvSpPr>
          <p:cNvPr id="8" name="모서리가 둥근 직사각형 7"/>
          <p:cNvSpPr/>
          <p:nvPr/>
        </p:nvSpPr>
        <p:spPr>
          <a:xfrm>
            <a:off x="494326" y="1037910"/>
            <a:ext cx="648072" cy="28803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/>
              <a:t>청음</a:t>
            </a:r>
            <a:endParaRPr lang="ko-KR" alt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1142398" y="1028038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400" dirty="0" smtClean="0"/>
              <a:t>오십음도에 나오는 글자로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맑은 소리를 말한다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15" name="TextBox 14"/>
          <p:cNvSpPr txBox="1"/>
          <p:nvPr/>
        </p:nvSpPr>
        <p:spPr>
          <a:xfrm>
            <a:off x="494326" y="3440192"/>
            <a:ext cx="2160000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/>
              <a:t>まつり</a:t>
            </a:r>
            <a:endParaRPr lang="ko-KR" alt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3491361" y="3460365"/>
            <a:ext cx="216000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ゆかた</a:t>
            </a:r>
            <a:endParaRPr lang="ko-KR" alt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6488396" y="3460365"/>
            <a:ext cx="2160000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さくら</a:t>
            </a:r>
            <a:endParaRPr lang="ko-KR" altLang="en-US" dirty="0"/>
          </a:p>
        </p:txBody>
      </p:sp>
      <p:sp>
        <p:nvSpPr>
          <p:cNvPr id="21" name="TextBox 20"/>
          <p:cNvSpPr txBox="1"/>
          <p:nvPr/>
        </p:nvSpPr>
        <p:spPr>
          <a:xfrm>
            <a:off x="494326" y="4077072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잘 듣고 발음과 일치하는 글자를 골라 </a:t>
            </a:r>
            <a:r>
              <a:rPr lang="en-US" altLang="ko-KR" sz="1400" dirty="0" smtClean="0"/>
              <a:t>V </a:t>
            </a:r>
            <a:r>
              <a:rPr lang="ko-KR" altLang="en-US" sz="1400" dirty="0" smtClean="0"/>
              <a:t>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22" name="그림 2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038"/>
          <a:stretch/>
        </p:blipFill>
        <p:spPr>
          <a:xfrm>
            <a:off x="502532" y="4725144"/>
            <a:ext cx="2191109" cy="1659336"/>
          </a:xfrm>
          <a:prstGeom prst="rect">
            <a:avLst/>
          </a:prstGeom>
        </p:spPr>
      </p:pic>
      <p:pic>
        <p:nvPicPr>
          <p:cNvPr id="23" name="그림 22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33" r="37412"/>
          <a:stretch/>
        </p:blipFill>
        <p:spPr>
          <a:xfrm>
            <a:off x="3491361" y="4725144"/>
            <a:ext cx="2355011" cy="1659336"/>
          </a:xfrm>
          <a:prstGeom prst="rect">
            <a:avLst/>
          </a:prstGeom>
        </p:spPr>
      </p:pic>
      <p:pic>
        <p:nvPicPr>
          <p:cNvPr id="24" name="그림 23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147"/>
          <a:stretch/>
        </p:blipFill>
        <p:spPr>
          <a:xfrm>
            <a:off x="6375837" y="4725144"/>
            <a:ext cx="2272559" cy="1659336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122394" y="4725144"/>
            <a:ext cx="1142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3280467" y="4725144"/>
            <a:ext cx="1142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6114586" y="4725144"/>
            <a:ext cx="1142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➌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078112" y="5520307"/>
            <a:ext cx="436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>
                <a:solidFill>
                  <a:srgbClr val="FF0000"/>
                </a:solidFill>
              </a:rPr>
              <a:t>V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5253174" y="5491589"/>
            <a:ext cx="436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>
                <a:solidFill>
                  <a:srgbClr val="FF0000"/>
                </a:solidFill>
              </a:rPr>
              <a:t>V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7083654" y="5520307"/>
            <a:ext cx="436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>
                <a:solidFill>
                  <a:srgbClr val="FF0000"/>
                </a:solidFill>
              </a:rPr>
              <a:t>V</a:t>
            </a:r>
            <a:endParaRPr lang="ko-KR" altLang="en-US" dirty="0">
              <a:solidFill>
                <a:srgbClr val="FF0000"/>
              </a:solidFill>
            </a:endParaRPr>
          </a:p>
        </p:txBody>
      </p:sp>
      <p:pic>
        <p:nvPicPr>
          <p:cNvPr id="3" name="1과-청음1-3-마츠리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91121" y="3441101"/>
            <a:ext cx="360000" cy="360000"/>
          </a:xfrm>
          <a:prstGeom prst="rect">
            <a:avLst/>
          </a:prstGeom>
        </p:spPr>
      </p:pic>
      <p:pic>
        <p:nvPicPr>
          <p:cNvPr id="6" name="1과-청음1-3-유카타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3491361" y="3469697"/>
            <a:ext cx="360000" cy="360000"/>
          </a:xfrm>
          <a:prstGeom prst="rect">
            <a:avLst/>
          </a:prstGeom>
        </p:spPr>
      </p:pic>
      <p:pic>
        <p:nvPicPr>
          <p:cNvPr id="10" name="1과-청음1-3-사쿠라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506039" y="3469697"/>
            <a:ext cx="360000" cy="360000"/>
          </a:xfrm>
          <a:prstGeom prst="rect">
            <a:avLst/>
          </a:prstGeom>
        </p:spPr>
      </p:pic>
      <p:pic>
        <p:nvPicPr>
          <p:cNvPr id="11" name="1과-청음문제2-전체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932080" y="4051011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831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4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156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171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0" dur="14879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9" grpId="0"/>
      <p:bldP spid="30" grpId="0"/>
      <p:bldP spid="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Box 27"/>
          <p:cNvSpPr txBox="1"/>
          <p:nvPr/>
        </p:nvSpPr>
        <p:spPr>
          <a:xfrm>
            <a:off x="494326" y="1028037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3. </a:t>
            </a:r>
            <a:r>
              <a:rPr lang="ja-JP" altLang="en-US" sz="1400" dirty="0" smtClean="0"/>
              <a:t>か</a:t>
            </a:r>
            <a:r>
              <a:rPr lang="ko-KR" altLang="en-US" sz="1400" dirty="0" smtClean="0"/>
              <a:t>행의 빈칸에 들어갈 글자를 써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512168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/>
              <a:t>청음</a:t>
            </a:r>
            <a:endParaRPr lang="ko-KR" altLang="en-US" b="1" dirty="0"/>
          </a:p>
        </p:txBody>
      </p:sp>
      <p:sp>
        <p:nvSpPr>
          <p:cNvPr id="21" name="TextBox 20"/>
          <p:cNvSpPr txBox="1"/>
          <p:nvPr/>
        </p:nvSpPr>
        <p:spPr>
          <a:xfrm>
            <a:off x="494326" y="1988840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1400" dirty="0" smtClean="0"/>
              <a:t>4</a:t>
            </a:r>
            <a:r>
              <a:rPr lang="en-US" altLang="ko-KR" sz="1400" dirty="0" smtClean="0"/>
              <a:t>. </a:t>
            </a:r>
            <a:r>
              <a:rPr lang="ko-KR" altLang="en-US" sz="1400" dirty="0" smtClean="0"/>
              <a:t>그림에 숨어 있는 글자를 찾아 써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9919" y="781870"/>
            <a:ext cx="4518113" cy="80010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274629" y="880910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3200" dirty="0">
                <a:solidFill>
                  <a:srgbClr val="FF0000"/>
                </a:solidFill>
              </a:rPr>
              <a:t>か</a:t>
            </a:r>
            <a:endParaRPr lang="ko-KR" altLang="en-US" sz="3200" dirty="0">
              <a:solidFill>
                <a:srgbClr val="FF0000"/>
              </a:solidFill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6138229" y="889536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3200" dirty="0" smtClean="0">
                <a:solidFill>
                  <a:srgbClr val="FF0000"/>
                </a:solidFill>
              </a:rPr>
              <a:t>く</a:t>
            </a:r>
            <a:endParaRPr lang="ko-KR" altLang="en-US" sz="3200" dirty="0">
              <a:solidFill>
                <a:srgbClr val="FF0000"/>
              </a:solidFill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7043447" y="889535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3200" dirty="0" smtClean="0">
                <a:solidFill>
                  <a:srgbClr val="FF0000"/>
                </a:solidFill>
              </a:rPr>
              <a:t>け</a:t>
            </a:r>
            <a:endParaRPr lang="ko-KR" altLang="en-US" sz="3200" dirty="0">
              <a:solidFill>
                <a:srgbClr val="FF0000"/>
              </a:solidFill>
            </a:endParaRPr>
          </a:p>
        </p:txBody>
      </p:sp>
      <p:pic>
        <p:nvPicPr>
          <p:cNvPr id="10" name="그림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3987" y="2455168"/>
            <a:ext cx="6816026" cy="3422104"/>
          </a:xfrm>
          <a:prstGeom prst="rect">
            <a:avLst/>
          </a:prstGeom>
        </p:spPr>
      </p:pic>
      <p:sp>
        <p:nvSpPr>
          <p:cNvPr id="11" name="모서리가 둥근 직사각형 10"/>
          <p:cNvSpPr/>
          <p:nvPr/>
        </p:nvSpPr>
        <p:spPr>
          <a:xfrm>
            <a:off x="2195736" y="5953761"/>
            <a:ext cx="720080" cy="720080"/>
          </a:xfrm>
          <a:prstGeom prst="roundRect">
            <a:avLst/>
          </a:prstGeom>
          <a:noFill/>
          <a:ln w="127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4" name="모서리가 둥근 직사각형 33"/>
          <p:cNvSpPr/>
          <p:nvPr/>
        </p:nvSpPr>
        <p:spPr>
          <a:xfrm>
            <a:off x="3174449" y="5953761"/>
            <a:ext cx="720080" cy="720080"/>
          </a:xfrm>
          <a:prstGeom prst="roundRect">
            <a:avLst/>
          </a:prstGeom>
          <a:noFill/>
          <a:ln w="127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5" name="모서리가 둥근 직사각형 34"/>
          <p:cNvSpPr/>
          <p:nvPr/>
        </p:nvSpPr>
        <p:spPr>
          <a:xfrm>
            <a:off x="5131875" y="5953761"/>
            <a:ext cx="720080" cy="720080"/>
          </a:xfrm>
          <a:prstGeom prst="roundRect">
            <a:avLst/>
          </a:prstGeom>
          <a:noFill/>
          <a:ln w="127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6" name="모서리가 둥근 직사각형 35"/>
          <p:cNvSpPr/>
          <p:nvPr/>
        </p:nvSpPr>
        <p:spPr>
          <a:xfrm>
            <a:off x="4153162" y="5953761"/>
            <a:ext cx="720080" cy="720080"/>
          </a:xfrm>
          <a:prstGeom prst="roundRect">
            <a:avLst/>
          </a:prstGeom>
          <a:noFill/>
          <a:ln w="127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7" name="모서리가 둥근 직사각형 36"/>
          <p:cNvSpPr/>
          <p:nvPr/>
        </p:nvSpPr>
        <p:spPr>
          <a:xfrm>
            <a:off x="6110588" y="5953761"/>
            <a:ext cx="720080" cy="720080"/>
          </a:xfrm>
          <a:prstGeom prst="roundRect">
            <a:avLst/>
          </a:prstGeom>
          <a:noFill/>
          <a:ln w="127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2" name="타원 11"/>
          <p:cNvSpPr/>
          <p:nvPr/>
        </p:nvSpPr>
        <p:spPr>
          <a:xfrm>
            <a:off x="3894529" y="2708920"/>
            <a:ext cx="1237346" cy="123734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3" name="TextBox 12"/>
          <p:cNvSpPr txBox="1"/>
          <p:nvPr/>
        </p:nvSpPr>
        <p:spPr>
          <a:xfrm>
            <a:off x="2263133" y="6052191"/>
            <a:ext cx="5852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2800" dirty="0" smtClean="0"/>
              <a:t>あ</a:t>
            </a:r>
            <a:endParaRPr lang="ko-KR" altLang="en-US" sz="2800" dirty="0"/>
          </a:p>
        </p:txBody>
      </p:sp>
      <p:sp>
        <p:nvSpPr>
          <p:cNvPr id="38" name="TextBox 37"/>
          <p:cNvSpPr txBox="1"/>
          <p:nvPr/>
        </p:nvSpPr>
        <p:spPr>
          <a:xfrm>
            <a:off x="3241846" y="6052191"/>
            <a:ext cx="5852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2800" dirty="0" smtClean="0"/>
              <a:t>ち</a:t>
            </a:r>
            <a:endParaRPr lang="ko-KR" altLang="en-US" sz="2800" dirty="0"/>
          </a:p>
        </p:txBody>
      </p:sp>
      <p:sp>
        <p:nvSpPr>
          <p:cNvPr id="39" name="TextBox 38"/>
          <p:cNvSpPr txBox="1"/>
          <p:nvPr/>
        </p:nvSpPr>
        <p:spPr>
          <a:xfrm>
            <a:off x="4220559" y="6052191"/>
            <a:ext cx="5852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2800" dirty="0" smtClean="0"/>
              <a:t>の</a:t>
            </a:r>
            <a:endParaRPr lang="ko-KR" altLang="en-US" sz="2800" dirty="0"/>
          </a:p>
        </p:txBody>
      </p:sp>
      <p:sp>
        <p:nvSpPr>
          <p:cNvPr id="40" name="TextBox 39"/>
          <p:cNvSpPr txBox="1"/>
          <p:nvPr/>
        </p:nvSpPr>
        <p:spPr>
          <a:xfrm>
            <a:off x="5199272" y="6052191"/>
            <a:ext cx="5852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2800" dirty="0" smtClean="0"/>
              <a:t>る</a:t>
            </a:r>
            <a:endParaRPr lang="ko-KR" altLang="en-US" sz="2800" dirty="0"/>
          </a:p>
        </p:txBody>
      </p:sp>
      <p:sp>
        <p:nvSpPr>
          <p:cNvPr id="41" name="TextBox 40"/>
          <p:cNvSpPr txBox="1"/>
          <p:nvPr/>
        </p:nvSpPr>
        <p:spPr>
          <a:xfrm>
            <a:off x="6177985" y="6052191"/>
            <a:ext cx="5852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2800" dirty="0" smtClean="0"/>
              <a:t>ん</a:t>
            </a:r>
            <a:endParaRPr lang="ko-KR" altLang="en-US" sz="2800" dirty="0"/>
          </a:p>
        </p:txBody>
      </p:sp>
      <p:sp>
        <p:nvSpPr>
          <p:cNvPr id="18" name="타원 17"/>
          <p:cNvSpPr/>
          <p:nvPr/>
        </p:nvSpPr>
        <p:spPr>
          <a:xfrm>
            <a:off x="2204362" y="4653136"/>
            <a:ext cx="1080120" cy="108012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42" name="타원 41"/>
          <p:cNvSpPr/>
          <p:nvPr/>
        </p:nvSpPr>
        <p:spPr>
          <a:xfrm>
            <a:off x="6331223" y="2442228"/>
            <a:ext cx="864096" cy="86409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43" name="타원 42"/>
          <p:cNvSpPr/>
          <p:nvPr/>
        </p:nvSpPr>
        <p:spPr>
          <a:xfrm>
            <a:off x="5666715" y="4609664"/>
            <a:ext cx="1056185" cy="105618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44" name="타원 43"/>
          <p:cNvSpPr/>
          <p:nvPr/>
        </p:nvSpPr>
        <p:spPr>
          <a:xfrm>
            <a:off x="5899175" y="4005064"/>
            <a:ext cx="864096" cy="86409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048856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2" grpId="0"/>
      <p:bldP spid="33" grpId="0"/>
      <p:bldP spid="12" grpId="0" animBg="1"/>
      <p:bldP spid="13" grpId="0"/>
      <p:bldP spid="38" grpId="0"/>
      <p:bldP spid="39" grpId="0"/>
      <p:bldP spid="40" grpId="0"/>
      <p:bldP spid="41" grpId="0"/>
      <p:bldP spid="18" grpId="0" animBg="1"/>
      <p:bldP spid="42" grpId="0" animBg="1"/>
      <p:bldP spid="43" grpId="0" animBg="1"/>
      <p:bldP spid="4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701410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/>
              <a:t>탁음</a:t>
            </a:r>
            <a:r>
              <a:rPr lang="en-US" altLang="ko-KR" b="1" dirty="0" smtClean="0"/>
              <a:t>, </a:t>
            </a:r>
            <a:r>
              <a:rPr lang="ko-KR" altLang="en-US" b="1" dirty="0" err="1" smtClean="0"/>
              <a:t>반탁음</a:t>
            </a:r>
            <a:endParaRPr lang="ko-KR" altLang="en-US" b="1" dirty="0"/>
          </a:p>
        </p:txBody>
      </p:sp>
      <p:sp>
        <p:nvSpPr>
          <p:cNvPr id="8" name="모서리가 둥근 직사각형 7"/>
          <p:cNvSpPr/>
          <p:nvPr/>
        </p:nvSpPr>
        <p:spPr>
          <a:xfrm>
            <a:off x="494326" y="1037910"/>
            <a:ext cx="648072" cy="28803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/>
              <a:t>탁</a:t>
            </a:r>
            <a:r>
              <a:rPr lang="ko-KR" altLang="en-US" sz="1400" dirty="0" smtClean="0"/>
              <a:t>음</a:t>
            </a:r>
            <a:endParaRPr lang="ko-KR" alt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1142398" y="1028038"/>
            <a:ext cx="78940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1400" dirty="0" smtClean="0"/>
              <a:t>「か</a:t>
            </a:r>
            <a:r>
              <a:rPr lang="ko-KR" altLang="en-US" sz="1400" dirty="0" smtClean="0"/>
              <a:t>행</a:t>
            </a:r>
            <a:r>
              <a:rPr lang="en-US" altLang="ko-KR" sz="1400" dirty="0" smtClean="0"/>
              <a:t>, </a:t>
            </a:r>
            <a:r>
              <a:rPr lang="ja-JP" altLang="en-US" sz="1400" dirty="0" smtClean="0"/>
              <a:t>さ</a:t>
            </a:r>
            <a:r>
              <a:rPr lang="ko-KR" altLang="en-US" sz="1400" dirty="0" smtClean="0"/>
              <a:t>행</a:t>
            </a:r>
            <a:r>
              <a:rPr lang="en-US" altLang="ko-KR" sz="1400" dirty="0" smtClean="0"/>
              <a:t>, </a:t>
            </a:r>
            <a:r>
              <a:rPr lang="ja-JP" altLang="en-US" sz="1400" dirty="0" smtClean="0"/>
              <a:t>た</a:t>
            </a:r>
            <a:r>
              <a:rPr lang="ko-KR" altLang="en-US" sz="1400" dirty="0" smtClean="0"/>
              <a:t>행</a:t>
            </a:r>
            <a:r>
              <a:rPr lang="en-US" altLang="ko-KR" sz="1400" dirty="0" smtClean="0"/>
              <a:t>, </a:t>
            </a:r>
            <a:r>
              <a:rPr lang="ja-JP" altLang="en-US" sz="1400" dirty="0" smtClean="0"/>
              <a:t>は</a:t>
            </a:r>
            <a:r>
              <a:rPr lang="ko-KR" altLang="en-US" sz="1400" dirty="0" smtClean="0"/>
              <a:t>행</a:t>
            </a:r>
            <a:r>
              <a:rPr lang="ja-JP" altLang="en-US" sz="1400" dirty="0" smtClean="0"/>
              <a:t>」</a:t>
            </a:r>
            <a:r>
              <a:rPr lang="ko-KR" altLang="en-US" sz="1400" dirty="0" smtClean="0"/>
              <a:t>글자에 </a:t>
            </a:r>
            <a:r>
              <a:rPr lang="ko-KR" altLang="en-US" sz="1400" dirty="0" err="1" smtClean="0"/>
              <a:t>탁점을</a:t>
            </a:r>
            <a:r>
              <a:rPr lang="ko-KR" altLang="en-US" sz="1400" dirty="0" smtClean="0"/>
              <a:t> 붙인 글자이며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성대가 진동하는 </a:t>
            </a:r>
            <a:r>
              <a:rPr lang="ko-KR" altLang="en-US" sz="1400" dirty="0" err="1" smtClean="0"/>
              <a:t>유성음으로</a:t>
            </a:r>
            <a:r>
              <a:rPr lang="ko-KR" altLang="en-US" sz="1400" dirty="0" smtClean="0"/>
              <a:t> 발음한다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80300"/>
            <a:ext cx="9144000" cy="5371117"/>
          </a:xfrm>
          <a:prstGeom prst="rect">
            <a:avLst/>
          </a:prstGeom>
        </p:spPr>
      </p:pic>
      <p:pic>
        <p:nvPicPr>
          <p:cNvPr id="3" name="가자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39792" y="24863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715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8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701410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/>
              <a:t>탁음</a:t>
            </a:r>
            <a:r>
              <a:rPr lang="en-US" altLang="ko-KR" b="1" dirty="0" smtClean="0"/>
              <a:t>, </a:t>
            </a:r>
            <a:r>
              <a:rPr lang="ko-KR" altLang="en-US" b="1" dirty="0" err="1" smtClean="0"/>
              <a:t>반탁음</a:t>
            </a:r>
            <a:endParaRPr lang="ko-KR" altLang="en-US" b="1" dirty="0"/>
          </a:p>
        </p:txBody>
      </p:sp>
      <p:sp>
        <p:nvSpPr>
          <p:cNvPr id="8" name="모서리가 둥근 직사각형 7"/>
          <p:cNvSpPr/>
          <p:nvPr/>
        </p:nvSpPr>
        <p:spPr>
          <a:xfrm>
            <a:off x="494326" y="1037910"/>
            <a:ext cx="648072" cy="28803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/>
              <a:t>탁</a:t>
            </a:r>
            <a:r>
              <a:rPr lang="ko-KR" altLang="en-US" sz="1400" dirty="0" smtClean="0"/>
              <a:t>음</a:t>
            </a:r>
            <a:endParaRPr lang="ko-KR" alt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1142398" y="1028038"/>
            <a:ext cx="78940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1400" dirty="0" smtClean="0"/>
              <a:t>「か</a:t>
            </a:r>
            <a:r>
              <a:rPr lang="ko-KR" altLang="en-US" sz="1400" dirty="0" smtClean="0"/>
              <a:t>행</a:t>
            </a:r>
            <a:r>
              <a:rPr lang="en-US" altLang="ko-KR" sz="1400" dirty="0" smtClean="0"/>
              <a:t>, </a:t>
            </a:r>
            <a:r>
              <a:rPr lang="ja-JP" altLang="en-US" sz="1400" dirty="0" smtClean="0"/>
              <a:t>さ</a:t>
            </a:r>
            <a:r>
              <a:rPr lang="ko-KR" altLang="en-US" sz="1400" dirty="0" smtClean="0"/>
              <a:t>행</a:t>
            </a:r>
            <a:r>
              <a:rPr lang="en-US" altLang="ko-KR" sz="1400" dirty="0" smtClean="0"/>
              <a:t>, </a:t>
            </a:r>
            <a:r>
              <a:rPr lang="ja-JP" altLang="en-US" sz="1400" dirty="0" smtClean="0"/>
              <a:t>た</a:t>
            </a:r>
            <a:r>
              <a:rPr lang="ko-KR" altLang="en-US" sz="1400" dirty="0" smtClean="0"/>
              <a:t>행</a:t>
            </a:r>
            <a:r>
              <a:rPr lang="en-US" altLang="ko-KR" sz="1400" dirty="0" smtClean="0"/>
              <a:t>, </a:t>
            </a:r>
            <a:r>
              <a:rPr lang="ja-JP" altLang="en-US" sz="1400" dirty="0" smtClean="0"/>
              <a:t>は</a:t>
            </a:r>
            <a:r>
              <a:rPr lang="ko-KR" altLang="en-US" sz="1400" dirty="0" smtClean="0"/>
              <a:t>행</a:t>
            </a:r>
            <a:r>
              <a:rPr lang="ja-JP" altLang="en-US" sz="1400" dirty="0" smtClean="0"/>
              <a:t>」</a:t>
            </a:r>
            <a:r>
              <a:rPr lang="ko-KR" altLang="en-US" sz="1400" dirty="0" smtClean="0"/>
              <a:t>글자에 </a:t>
            </a:r>
            <a:r>
              <a:rPr lang="ko-KR" altLang="en-US" sz="1400" dirty="0" err="1" smtClean="0"/>
              <a:t>탁점을</a:t>
            </a:r>
            <a:r>
              <a:rPr lang="ko-KR" altLang="en-US" sz="1400" dirty="0" smtClean="0"/>
              <a:t> 붙인 글자이며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성대가 진동하는 </a:t>
            </a:r>
            <a:r>
              <a:rPr lang="ko-KR" altLang="en-US" sz="1400" dirty="0" err="1" smtClean="0"/>
              <a:t>유성음으로</a:t>
            </a:r>
            <a:r>
              <a:rPr lang="ko-KR" altLang="en-US" sz="1400" dirty="0" smtClean="0"/>
              <a:t> 발음한다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76477"/>
            <a:ext cx="9144000" cy="5381523"/>
          </a:xfrm>
          <a:prstGeom prst="rect">
            <a:avLst/>
          </a:prstGeom>
        </p:spPr>
      </p:pic>
      <p:pic>
        <p:nvPicPr>
          <p:cNvPr id="2" name="다지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39792" y="24863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886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7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/>
        </p:blipFill>
        <p:spPr>
          <a:xfrm>
            <a:off x="494325" y="4311008"/>
            <a:ext cx="2160000" cy="1620000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73" r="5573"/>
          <a:stretch/>
        </p:blipFill>
        <p:spPr>
          <a:xfrm>
            <a:off x="3492000" y="4323964"/>
            <a:ext cx="2160000" cy="1620000"/>
          </a:xfrm>
          <a:prstGeom prst="rect">
            <a:avLst/>
          </a:prstGeom>
        </p:spPr>
      </p:pic>
      <p:pic>
        <p:nvPicPr>
          <p:cNvPr id="16" name="그림 1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/>
        </p:blipFill>
        <p:spPr>
          <a:xfrm>
            <a:off x="6488396" y="4323964"/>
            <a:ext cx="2160000" cy="1620000"/>
          </a:xfrm>
          <a:prstGeom prst="rect">
            <a:avLst/>
          </a:prstGeom>
        </p:spPr>
      </p:pic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701410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/>
              <a:t>탁음</a:t>
            </a:r>
            <a:r>
              <a:rPr lang="en-US" altLang="ko-KR" b="1" dirty="0" smtClean="0"/>
              <a:t>, </a:t>
            </a:r>
            <a:r>
              <a:rPr lang="ko-KR" altLang="en-US" b="1" dirty="0" err="1" smtClean="0"/>
              <a:t>반탁음</a:t>
            </a:r>
            <a:endParaRPr lang="ko-KR" altLang="en-US" b="1" dirty="0"/>
          </a:p>
        </p:txBody>
      </p:sp>
      <p:sp>
        <p:nvSpPr>
          <p:cNvPr id="8" name="모서리가 둥근 직사각형 7"/>
          <p:cNvSpPr/>
          <p:nvPr/>
        </p:nvSpPr>
        <p:spPr>
          <a:xfrm>
            <a:off x="494325" y="1037910"/>
            <a:ext cx="765307" cy="28803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err="1" smtClean="0"/>
              <a:t>반탁음</a:t>
            </a:r>
            <a:endParaRPr lang="ko-KR" alt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1259632" y="1028038"/>
            <a:ext cx="78940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1400" dirty="0" smtClean="0"/>
              <a:t>「</a:t>
            </a:r>
            <a:r>
              <a:rPr lang="ja-JP" altLang="en-US" sz="1400" dirty="0"/>
              <a:t>は</a:t>
            </a:r>
            <a:r>
              <a:rPr lang="ko-KR" altLang="en-US" sz="1400" dirty="0" smtClean="0"/>
              <a:t>행</a:t>
            </a:r>
            <a:r>
              <a:rPr lang="ja-JP" altLang="en-US" sz="1400" dirty="0" smtClean="0"/>
              <a:t>」</a:t>
            </a:r>
            <a:r>
              <a:rPr lang="ko-KR" altLang="en-US" sz="1400" dirty="0" smtClean="0"/>
              <a:t>에 </a:t>
            </a:r>
            <a:r>
              <a:rPr lang="ko-KR" altLang="en-US" sz="1400" dirty="0" err="1" smtClean="0"/>
              <a:t>반탁점을</a:t>
            </a:r>
            <a:r>
              <a:rPr lang="ko-KR" altLang="en-US" sz="1400" dirty="0" smtClean="0"/>
              <a:t> 붙인 글자로 성대의 진동이 없는 무성음으로 발음한다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76158"/>
            <a:ext cx="9144000" cy="2600407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494326" y="6084004"/>
            <a:ext cx="2160000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かぞく</a:t>
            </a:r>
            <a:endParaRPr lang="ko-KR" alt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3492000" y="6084004"/>
            <a:ext cx="2160000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はなび</a:t>
            </a:r>
            <a:endParaRPr lang="ko-KR" alt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6488396" y="6084004"/>
            <a:ext cx="216000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さんぽ</a:t>
            </a:r>
            <a:endParaRPr lang="ko-KR" altLang="en-US" dirty="0"/>
          </a:p>
        </p:txBody>
      </p:sp>
      <p:pic>
        <p:nvPicPr>
          <p:cNvPr id="2" name="1과-탁음반탁음-가조쿠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94325" y="6077310"/>
            <a:ext cx="360000" cy="360000"/>
          </a:xfrm>
          <a:prstGeom prst="rect">
            <a:avLst/>
          </a:prstGeom>
        </p:spPr>
      </p:pic>
      <p:pic>
        <p:nvPicPr>
          <p:cNvPr id="10" name="1과-탁음반탁음-산뽀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488244" y="6084291"/>
            <a:ext cx="360000" cy="360000"/>
          </a:xfrm>
          <a:prstGeom prst="rect">
            <a:avLst/>
          </a:prstGeom>
        </p:spPr>
      </p:pic>
      <p:pic>
        <p:nvPicPr>
          <p:cNvPr id="11" name="1과-탁음반탁음-하나비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3492000" y="6093336"/>
            <a:ext cx="360000" cy="360000"/>
          </a:xfrm>
          <a:prstGeom prst="rect">
            <a:avLst/>
          </a:prstGeom>
        </p:spPr>
      </p:pic>
      <p:pic>
        <p:nvPicPr>
          <p:cNvPr id="12" name="파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339792" y="24863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134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64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56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83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Box 27"/>
          <p:cNvSpPr txBox="1"/>
          <p:nvPr/>
        </p:nvSpPr>
        <p:spPr>
          <a:xfrm>
            <a:off x="494326" y="1028037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3. </a:t>
            </a:r>
            <a:r>
              <a:rPr lang="ko-KR" altLang="en-US" sz="1400" dirty="0" smtClean="0"/>
              <a:t>사진에 들어 있는 탁음 글자들을 찾아 읽고 써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512168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/>
              <a:t>청음</a:t>
            </a:r>
            <a:endParaRPr lang="ko-KR" altLang="en-US" b="1" dirty="0"/>
          </a:p>
        </p:txBody>
      </p:sp>
      <p:sp>
        <p:nvSpPr>
          <p:cNvPr id="34" name="모서리가 둥근 직사각형 33"/>
          <p:cNvSpPr/>
          <p:nvPr/>
        </p:nvSpPr>
        <p:spPr>
          <a:xfrm>
            <a:off x="3635896" y="5953761"/>
            <a:ext cx="720080" cy="720080"/>
          </a:xfrm>
          <a:prstGeom prst="roundRect">
            <a:avLst/>
          </a:prstGeom>
          <a:noFill/>
          <a:ln w="127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5" name="모서리가 둥근 직사각형 34"/>
          <p:cNvSpPr/>
          <p:nvPr/>
        </p:nvSpPr>
        <p:spPr>
          <a:xfrm>
            <a:off x="4742798" y="5953761"/>
            <a:ext cx="720080" cy="720080"/>
          </a:xfrm>
          <a:prstGeom prst="roundRect">
            <a:avLst/>
          </a:prstGeom>
          <a:noFill/>
          <a:ln w="127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2000" y="1628800"/>
            <a:ext cx="5400000" cy="4050000"/>
          </a:xfrm>
          <a:prstGeom prst="rect">
            <a:avLst/>
          </a:prstGeom>
        </p:spPr>
      </p:pic>
      <p:sp>
        <p:nvSpPr>
          <p:cNvPr id="27" name="타원 26"/>
          <p:cNvSpPr/>
          <p:nvPr/>
        </p:nvSpPr>
        <p:spPr>
          <a:xfrm>
            <a:off x="3490341" y="4509120"/>
            <a:ext cx="363085" cy="36308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9" name="TextBox 28"/>
          <p:cNvSpPr txBox="1"/>
          <p:nvPr/>
        </p:nvSpPr>
        <p:spPr>
          <a:xfrm>
            <a:off x="3703293" y="6052191"/>
            <a:ext cx="5852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2800" dirty="0"/>
              <a:t>げ</a:t>
            </a:r>
            <a:endParaRPr lang="ko-KR" altLang="en-US" sz="2800" dirty="0"/>
          </a:p>
        </p:txBody>
      </p:sp>
      <p:sp>
        <p:nvSpPr>
          <p:cNvPr id="30" name="타원 29"/>
          <p:cNvSpPr/>
          <p:nvPr/>
        </p:nvSpPr>
        <p:spPr>
          <a:xfrm>
            <a:off x="6452834" y="3861048"/>
            <a:ext cx="504056" cy="50405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1" name="타원 30"/>
          <p:cNvSpPr/>
          <p:nvPr/>
        </p:nvSpPr>
        <p:spPr>
          <a:xfrm>
            <a:off x="3729171" y="3509392"/>
            <a:ext cx="351656" cy="35165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45" name="TextBox 44"/>
          <p:cNvSpPr txBox="1"/>
          <p:nvPr/>
        </p:nvSpPr>
        <p:spPr>
          <a:xfrm>
            <a:off x="4810195" y="6060025"/>
            <a:ext cx="5852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2800" dirty="0" smtClean="0"/>
              <a:t>ば</a:t>
            </a:r>
            <a:endParaRPr lang="ko-KR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205638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9" grpId="0"/>
      <p:bldP spid="30" grpId="0" animBg="1"/>
      <p:bldP spid="31" grpId="0" animBg="1"/>
      <p:bldP spid="4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917434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/>
              <a:t>요음</a:t>
            </a:r>
            <a:r>
              <a:rPr lang="en-US" altLang="ko-KR" b="1" dirty="0" smtClean="0"/>
              <a:t>, </a:t>
            </a:r>
            <a:r>
              <a:rPr lang="ko-KR" altLang="en-US" b="1" dirty="0" smtClean="0"/>
              <a:t>촉음</a:t>
            </a:r>
            <a:r>
              <a:rPr lang="en-US" altLang="ko-KR" b="1" dirty="0" smtClean="0"/>
              <a:t>, </a:t>
            </a:r>
            <a:r>
              <a:rPr lang="ko-KR" altLang="en-US" b="1" dirty="0" smtClean="0"/>
              <a:t>발음</a:t>
            </a:r>
            <a:endParaRPr lang="ko-KR" altLang="en-US" b="1" dirty="0"/>
          </a:p>
        </p:txBody>
      </p:sp>
      <p:sp>
        <p:nvSpPr>
          <p:cNvPr id="8" name="모서리가 둥근 직사각형 7"/>
          <p:cNvSpPr/>
          <p:nvPr/>
        </p:nvSpPr>
        <p:spPr>
          <a:xfrm>
            <a:off x="494326" y="1037910"/>
            <a:ext cx="648072" cy="28803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/>
              <a:t>요음</a:t>
            </a:r>
            <a:endParaRPr lang="ko-KR" alt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1142398" y="1028038"/>
            <a:ext cx="78940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1400" dirty="0" smtClean="0"/>
              <a:t>「</a:t>
            </a:r>
            <a:r>
              <a:rPr lang="ja-JP" altLang="en-US" sz="1400" dirty="0"/>
              <a:t>い</a:t>
            </a:r>
            <a:r>
              <a:rPr lang="ja-JP" altLang="en-US" sz="1400" dirty="0" smtClean="0"/>
              <a:t>」</a:t>
            </a:r>
            <a:r>
              <a:rPr lang="ko-KR" altLang="en-US" sz="1400" dirty="0" err="1" smtClean="0"/>
              <a:t>를</a:t>
            </a:r>
            <a:r>
              <a:rPr lang="ko-KR" altLang="en-US" sz="1400" dirty="0" smtClean="0"/>
              <a:t> 제외한 </a:t>
            </a:r>
            <a:r>
              <a:rPr lang="ja-JP" altLang="en-US" sz="1400" dirty="0" smtClean="0"/>
              <a:t>い</a:t>
            </a:r>
            <a:r>
              <a:rPr lang="ko-KR" altLang="en-US" sz="1400" dirty="0" smtClean="0"/>
              <a:t>단 글자</a:t>
            </a:r>
            <a:r>
              <a:rPr lang="en-US" altLang="ko-KR" sz="1400" dirty="0" smtClean="0"/>
              <a:t>(</a:t>
            </a:r>
            <a:r>
              <a:rPr lang="ja-JP" altLang="en-US" sz="1400" dirty="0" smtClean="0"/>
              <a:t>き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ぎ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し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じ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ち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に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ひ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び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ぴ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み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り</a:t>
            </a:r>
            <a:r>
              <a:rPr lang="en-US" altLang="ja-JP" sz="1400" dirty="0" smtClean="0"/>
              <a:t>)</a:t>
            </a:r>
            <a:r>
              <a:rPr lang="ko-KR" altLang="en-US" sz="1400" dirty="0" smtClean="0"/>
              <a:t>의 오른쪽에 작게 </a:t>
            </a:r>
            <a:r>
              <a:rPr lang="ja-JP" altLang="en-US" sz="1400" dirty="0" smtClean="0"/>
              <a:t>「や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ゆ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よ」</a:t>
            </a:r>
            <a:r>
              <a:rPr lang="ko-KR" altLang="en-US" sz="1400" dirty="0" smtClean="0"/>
              <a:t>가 붙은 글자로</a:t>
            </a:r>
            <a:endParaRPr lang="en-US" altLang="ko-KR" sz="1400" dirty="0" smtClean="0"/>
          </a:p>
          <a:p>
            <a:r>
              <a:rPr lang="ko-KR" altLang="en-US" sz="1400" dirty="0" smtClean="0"/>
              <a:t>글자 수는 두 개이지만 한 음절</a:t>
            </a:r>
            <a:r>
              <a:rPr lang="en-US" altLang="ko-KR" sz="1400" dirty="0" smtClean="0"/>
              <a:t>(1</a:t>
            </a:r>
            <a:r>
              <a:rPr lang="ko-KR" altLang="en-US" sz="1400" dirty="0" smtClean="0"/>
              <a:t>박자</a:t>
            </a:r>
            <a:r>
              <a:rPr lang="en-US" altLang="ko-KR" sz="1400" dirty="0" smtClean="0"/>
              <a:t>)</a:t>
            </a:r>
            <a:r>
              <a:rPr lang="ko-KR" altLang="en-US" sz="1400" dirty="0" smtClean="0"/>
              <a:t>로 발음한다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60848"/>
            <a:ext cx="9144000" cy="3989261"/>
          </a:xfrm>
          <a:prstGeom prst="rect">
            <a:avLst/>
          </a:prstGeom>
        </p:spPr>
      </p:pic>
      <p:pic>
        <p:nvPicPr>
          <p:cNvPr id="3" name="요음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55816" y="24863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029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99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917434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/>
              <a:t>요음</a:t>
            </a:r>
            <a:r>
              <a:rPr lang="en-US" altLang="ko-KR" b="1" dirty="0" smtClean="0"/>
              <a:t>, </a:t>
            </a:r>
            <a:r>
              <a:rPr lang="ko-KR" altLang="en-US" b="1" dirty="0" smtClean="0"/>
              <a:t>촉음</a:t>
            </a:r>
            <a:r>
              <a:rPr lang="en-US" altLang="ko-KR" b="1" dirty="0" smtClean="0"/>
              <a:t>, </a:t>
            </a:r>
            <a:r>
              <a:rPr lang="ko-KR" altLang="en-US" b="1" dirty="0" smtClean="0"/>
              <a:t>발음</a:t>
            </a:r>
            <a:endParaRPr lang="ko-KR" altLang="en-US" b="1" dirty="0"/>
          </a:p>
        </p:txBody>
      </p:sp>
      <p:sp>
        <p:nvSpPr>
          <p:cNvPr id="8" name="모서리가 둥근 직사각형 7"/>
          <p:cNvSpPr/>
          <p:nvPr/>
        </p:nvSpPr>
        <p:spPr>
          <a:xfrm>
            <a:off x="494326" y="1037910"/>
            <a:ext cx="648072" cy="28803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/>
              <a:t>요음</a:t>
            </a:r>
            <a:endParaRPr lang="ko-KR" alt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1142398" y="1028038"/>
            <a:ext cx="78940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1400" dirty="0" smtClean="0"/>
              <a:t>「</a:t>
            </a:r>
            <a:r>
              <a:rPr lang="ja-JP" altLang="en-US" sz="1400" dirty="0"/>
              <a:t>い</a:t>
            </a:r>
            <a:r>
              <a:rPr lang="ja-JP" altLang="en-US" sz="1400" dirty="0" smtClean="0"/>
              <a:t>」</a:t>
            </a:r>
            <a:r>
              <a:rPr lang="ko-KR" altLang="en-US" sz="1400" dirty="0" err="1" smtClean="0"/>
              <a:t>를</a:t>
            </a:r>
            <a:r>
              <a:rPr lang="ko-KR" altLang="en-US" sz="1400" dirty="0" smtClean="0"/>
              <a:t> 제외한 </a:t>
            </a:r>
            <a:r>
              <a:rPr lang="ja-JP" altLang="en-US" sz="1400" dirty="0" smtClean="0"/>
              <a:t>い</a:t>
            </a:r>
            <a:r>
              <a:rPr lang="ko-KR" altLang="en-US" sz="1400" dirty="0" smtClean="0"/>
              <a:t>단 글자</a:t>
            </a:r>
            <a:r>
              <a:rPr lang="en-US" altLang="ko-KR" sz="1400" dirty="0" smtClean="0"/>
              <a:t>(</a:t>
            </a:r>
            <a:r>
              <a:rPr lang="ja-JP" altLang="en-US" sz="1400" dirty="0" smtClean="0"/>
              <a:t>き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ぎ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し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じ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ち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に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ひ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び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ぴ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み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り</a:t>
            </a:r>
            <a:r>
              <a:rPr lang="en-US" altLang="ja-JP" sz="1400" dirty="0" smtClean="0"/>
              <a:t>)</a:t>
            </a:r>
            <a:r>
              <a:rPr lang="ko-KR" altLang="en-US" sz="1400" dirty="0" smtClean="0"/>
              <a:t>의 오른쪽에 작게 </a:t>
            </a:r>
            <a:r>
              <a:rPr lang="ja-JP" altLang="en-US" sz="1400" dirty="0" smtClean="0"/>
              <a:t>「や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ゆ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よ」</a:t>
            </a:r>
            <a:r>
              <a:rPr lang="ko-KR" altLang="en-US" sz="1400" dirty="0" smtClean="0"/>
              <a:t>가 붙은 글자로</a:t>
            </a:r>
            <a:endParaRPr lang="en-US" altLang="ko-KR" sz="1400" dirty="0" smtClean="0"/>
          </a:p>
          <a:p>
            <a:r>
              <a:rPr lang="ko-KR" altLang="en-US" sz="1400" dirty="0" smtClean="0"/>
              <a:t>글자 수는 두 개이지만 한 음절</a:t>
            </a:r>
            <a:r>
              <a:rPr lang="en-US" altLang="ko-KR" sz="1400" dirty="0" smtClean="0"/>
              <a:t>(1</a:t>
            </a:r>
            <a:r>
              <a:rPr lang="ko-KR" altLang="en-US" sz="1400" dirty="0" smtClean="0"/>
              <a:t>박자</a:t>
            </a:r>
            <a:r>
              <a:rPr lang="en-US" altLang="ko-KR" sz="1400" dirty="0" smtClean="0"/>
              <a:t>)</a:t>
            </a:r>
            <a:r>
              <a:rPr lang="ko-KR" altLang="en-US" sz="1400" dirty="0" smtClean="0"/>
              <a:t>로 발음한다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6" y="2060848"/>
            <a:ext cx="9135407" cy="3989261"/>
          </a:xfrm>
          <a:prstGeom prst="rect">
            <a:avLst/>
          </a:prstGeom>
        </p:spPr>
      </p:pic>
      <p:pic>
        <p:nvPicPr>
          <p:cNvPr id="3" name="요음2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55816" y="24863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042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5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그림 25"/>
          <p:cNvPicPr>
            <a:picLocks noChangeAspect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4326" y="1687369"/>
            <a:ext cx="2160000" cy="1620000"/>
          </a:xfrm>
          <a:prstGeom prst="rect">
            <a:avLst/>
          </a:prstGeom>
        </p:spPr>
      </p:pic>
      <p:pic>
        <p:nvPicPr>
          <p:cNvPr id="24" name="그림 23"/>
          <p:cNvPicPr>
            <a:picLocks noChangeAspect="1"/>
          </p:cNvPicPr>
          <p:nvPr/>
        </p:nvPicPr>
        <p:blipFill rotWithShape="1"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92000" y="1680197"/>
            <a:ext cx="2160000" cy="1620000"/>
          </a:xfrm>
          <a:prstGeom prst="rect">
            <a:avLst/>
          </a:prstGeom>
        </p:spPr>
      </p:pic>
      <p:pic>
        <p:nvPicPr>
          <p:cNvPr id="25" name="그림 24"/>
          <p:cNvPicPr>
            <a:picLocks noChangeAspect="1"/>
          </p:cNvPicPr>
          <p:nvPr/>
        </p:nvPicPr>
        <p:blipFill rotWithShape="1"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521" r="5521"/>
          <a:stretch/>
        </p:blipFill>
        <p:spPr>
          <a:xfrm>
            <a:off x="6488396" y="1697224"/>
            <a:ext cx="2160000" cy="1620000"/>
          </a:xfrm>
          <a:prstGeom prst="rect">
            <a:avLst/>
          </a:prstGeom>
        </p:spPr>
      </p:pic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494326" y="3440192"/>
            <a:ext cx="2160000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/>
              <a:t>おちゃ</a:t>
            </a:r>
            <a:endParaRPr lang="ko-KR" alt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3491361" y="3460365"/>
            <a:ext cx="216000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じゅう</a:t>
            </a:r>
            <a:endParaRPr lang="ko-KR" alt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6488396" y="3460365"/>
            <a:ext cx="2160000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りょうり</a:t>
            </a:r>
            <a:endParaRPr lang="ko-KR" altLang="en-US" dirty="0"/>
          </a:p>
        </p:txBody>
      </p:sp>
      <p:sp>
        <p:nvSpPr>
          <p:cNvPr id="21" name="모서리가 둥근 직사각형 20"/>
          <p:cNvSpPr/>
          <p:nvPr/>
        </p:nvSpPr>
        <p:spPr>
          <a:xfrm>
            <a:off x="494326" y="1037910"/>
            <a:ext cx="648072" cy="28803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/>
              <a:t>요음</a:t>
            </a:r>
            <a:endParaRPr lang="ko-KR" altLang="en-US" sz="1400" dirty="0"/>
          </a:p>
        </p:txBody>
      </p:sp>
      <p:sp>
        <p:nvSpPr>
          <p:cNvPr id="22" name="TextBox 21"/>
          <p:cNvSpPr txBox="1"/>
          <p:nvPr/>
        </p:nvSpPr>
        <p:spPr>
          <a:xfrm>
            <a:off x="1142398" y="1028038"/>
            <a:ext cx="78940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1400" dirty="0" smtClean="0"/>
              <a:t>「</a:t>
            </a:r>
            <a:r>
              <a:rPr lang="ja-JP" altLang="en-US" sz="1400" dirty="0"/>
              <a:t>い</a:t>
            </a:r>
            <a:r>
              <a:rPr lang="ja-JP" altLang="en-US" sz="1400" dirty="0" smtClean="0"/>
              <a:t>」</a:t>
            </a:r>
            <a:r>
              <a:rPr lang="ko-KR" altLang="en-US" sz="1400" dirty="0" err="1" smtClean="0"/>
              <a:t>를</a:t>
            </a:r>
            <a:r>
              <a:rPr lang="ko-KR" altLang="en-US" sz="1400" dirty="0" smtClean="0"/>
              <a:t> 제외한 </a:t>
            </a:r>
            <a:r>
              <a:rPr lang="ja-JP" altLang="en-US" sz="1400" dirty="0" smtClean="0"/>
              <a:t>い</a:t>
            </a:r>
            <a:r>
              <a:rPr lang="ko-KR" altLang="en-US" sz="1400" dirty="0" smtClean="0"/>
              <a:t>단 글자</a:t>
            </a:r>
            <a:r>
              <a:rPr lang="en-US" altLang="ko-KR" sz="1400" dirty="0" smtClean="0"/>
              <a:t>(</a:t>
            </a:r>
            <a:r>
              <a:rPr lang="ja-JP" altLang="en-US" sz="1400" dirty="0" smtClean="0"/>
              <a:t>き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ぎ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し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じ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ち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に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ひ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び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ぴ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み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り</a:t>
            </a:r>
            <a:r>
              <a:rPr lang="en-US" altLang="ja-JP" sz="1400" dirty="0" smtClean="0"/>
              <a:t>)</a:t>
            </a:r>
            <a:r>
              <a:rPr lang="ko-KR" altLang="en-US" sz="1400" dirty="0" smtClean="0"/>
              <a:t>의 오른쪽에 작게 </a:t>
            </a:r>
            <a:r>
              <a:rPr lang="ja-JP" altLang="en-US" sz="1400" dirty="0" smtClean="0"/>
              <a:t>「や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ゆ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よ」</a:t>
            </a:r>
            <a:r>
              <a:rPr lang="ko-KR" altLang="en-US" sz="1400" dirty="0" smtClean="0"/>
              <a:t>가 붙은 글자로</a:t>
            </a:r>
            <a:endParaRPr lang="en-US" altLang="ko-KR" sz="1400" dirty="0" smtClean="0"/>
          </a:p>
          <a:p>
            <a:r>
              <a:rPr lang="ko-KR" altLang="en-US" sz="1400" dirty="0" smtClean="0"/>
              <a:t>글자 수는 두 개이지만 한 음절</a:t>
            </a:r>
            <a:r>
              <a:rPr lang="en-US" altLang="ko-KR" sz="1400" dirty="0" smtClean="0"/>
              <a:t>(1</a:t>
            </a:r>
            <a:r>
              <a:rPr lang="ko-KR" altLang="en-US" sz="1400" dirty="0" smtClean="0"/>
              <a:t>박자</a:t>
            </a:r>
            <a:r>
              <a:rPr lang="en-US" altLang="ko-KR" sz="1400" dirty="0" smtClean="0"/>
              <a:t>)</a:t>
            </a:r>
            <a:r>
              <a:rPr lang="ko-KR" altLang="en-US" sz="1400" dirty="0" smtClean="0"/>
              <a:t>로 발음한다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23" name="모서리가 둥근 사각형 설명선 22"/>
          <p:cNvSpPr/>
          <p:nvPr/>
        </p:nvSpPr>
        <p:spPr>
          <a:xfrm>
            <a:off x="494326" y="176609"/>
            <a:ext cx="1917434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/>
              <a:t>요음</a:t>
            </a:r>
            <a:r>
              <a:rPr lang="en-US" altLang="ko-KR" b="1" dirty="0" smtClean="0"/>
              <a:t>, </a:t>
            </a:r>
            <a:r>
              <a:rPr lang="ko-KR" altLang="en-US" b="1" dirty="0" smtClean="0"/>
              <a:t>촉음</a:t>
            </a:r>
            <a:r>
              <a:rPr lang="en-US" altLang="ko-KR" b="1" dirty="0" smtClean="0"/>
              <a:t>, </a:t>
            </a:r>
            <a:r>
              <a:rPr lang="ko-KR" altLang="en-US" b="1" dirty="0" smtClean="0"/>
              <a:t>발음</a:t>
            </a:r>
            <a:endParaRPr lang="ko-KR" altLang="en-US" b="1" dirty="0"/>
          </a:p>
        </p:txBody>
      </p:sp>
      <p:pic>
        <p:nvPicPr>
          <p:cNvPr id="3" name="1과-요음-오차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09896" y="3456076"/>
            <a:ext cx="360000" cy="360000"/>
          </a:xfrm>
          <a:prstGeom prst="rect">
            <a:avLst/>
          </a:prstGeom>
        </p:spPr>
      </p:pic>
      <p:pic>
        <p:nvPicPr>
          <p:cNvPr id="6" name="1과-요음-쥬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3487331" y="3469697"/>
            <a:ext cx="360000" cy="360000"/>
          </a:xfrm>
          <a:prstGeom prst="rect">
            <a:avLst/>
          </a:prstGeom>
        </p:spPr>
      </p:pic>
      <p:pic>
        <p:nvPicPr>
          <p:cNvPr id="2" name="1과-요음-요리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488396" y="344952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458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40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92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/>
        </p:nvPicPr>
        <p:blipFill rotWithShape="1"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88396" y="4311008"/>
            <a:ext cx="2160000" cy="1620000"/>
          </a:xfrm>
          <a:prstGeom prst="rect">
            <a:avLst/>
          </a:prstGeom>
        </p:spPr>
      </p:pic>
      <p:pic>
        <p:nvPicPr>
          <p:cNvPr id="16" name="그림 15"/>
          <p:cNvPicPr>
            <a:picLocks noChangeAspect="1"/>
          </p:cNvPicPr>
          <p:nvPr/>
        </p:nvPicPr>
        <p:blipFill rotWithShape="1"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4326" y="4311008"/>
            <a:ext cx="2160000" cy="1620000"/>
          </a:xfrm>
          <a:prstGeom prst="rect">
            <a:avLst/>
          </a:prstGeom>
        </p:spPr>
      </p:pic>
      <p:pic>
        <p:nvPicPr>
          <p:cNvPr id="17" name="그림 16"/>
          <p:cNvPicPr>
            <a:picLocks noChangeAspect="1"/>
          </p:cNvPicPr>
          <p:nvPr/>
        </p:nvPicPr>
        <p:blipFill rotWithShape="1"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92000" y="4311008"/>
            <a:ext cx="2160000" cy="1620000"/>
          </a:xfrm>
          <a:prstGeom prst="rect">
            <a:avLst/>
          </a:prstGeom>
        </p:spPr>
      </p:pic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917434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/>
              <a:t>요음</a:t>
            </a:r>
            <a:r>
              <a:rPr lang="en-US" altLang="ko-KR" b="1" dirty="0" smtClean="0"/>
              <a:t>, </a:t>
            </a:r>
            <a:r>
              <a:rPr lang="ko-KR" altLang="en-US" b="1" dirty="0" smtClean="0"/>
              <a:t>촉음</a:t>
            </a:r>
            <a:r>
              <a:rPr lang="en-US" altLang="ko-KR" b="1" dirty="0" smtClean="0"/>
              <a:t>, </a:t>
            </a:r>
            <a:r>
              <a:rPr lang="ko-KR" altLang="en-US" b="1" dirty="0" smtClean="0"/>
              <a:t>발음</a:t>
            </a:r>
            <a:endParaRPr lang="ko-KR" altLang="en-US" b="1" dirty="0"/>
          </a:p>
        </p:txBody>
      </p:sp>
      <p:sp>
        <p:nvSpPr>
          <p:cNvPr id="8" name="모서리가 둥근 직사각형 7"/>
          <p:cNvSpPr/>
          <p:nvPr/>
        </p:nvSpPr>
        <p:spPr>
          <a:xfrm>
            <a:off x="494326" y="1037910"/>
            <a:ext cx="648072" cy="28803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/>
              <a:t>촉음</a:t>
            </a:r>
            <a:endParaRPr lang="ko-KR" alt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1142398" y="1028038"/>
            <a:ext cx="78940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1400" dirty="0" smtClean="0"/>
              <a:t>「つ」</a:t>
            </a:r>
            <a:r>
              <a:rPr lang="ko-KR" altLang="en-US" sz="1400" dirty="0" smtClean="0"/>
              <a:t>은 우리말의 받침처럼 쓰이는 글자로 뒤에 오는 음의 영향을 받아 다르게 발음되며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한 </a:t>
            </a:r>
            <a:r>
              <a:rPr lang="ko-KR" altLang="en-US" sz="1400" dirty="0" smtClean="0"/>
              <a:t>음절</a:t>
            </a:r>
            <a:r>
              <a:rPr lang="en-US" altLang="ko-KR" sz="1400" dirty="0" smtClean="0"/>
              <a:t>(</a:t>
            </a:r>
            <a:r>
              <a:rPr lang="en-US" altLang="ko-KR" sz="1400" dirty="0" smtClean="0"/>
              <a:t>1</a:t>
            </a:r>
            <a:r>
              <a:rPr lang="ko-KR" altLang="en-US" sz="1400" dirty="0" smtClean="0"/>
              <a:t>박자</a:t>
            </a:r>
            <a:r>
              <a:rPr lang="en-US" altLang="ko-KR" sz="1400" dirty="0" smtClean="0"/>
              <a:t>)</a:t>
            </a:r>
            <a:r>
              <a:rPr lang="ko-KR" altLang="en-US" sz="1400" dirty="0" smtClean="0"/>
              <a:t>로 발음한다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3" name="모서리가 둥근 직사각형 2"/>
          <p:cNvSpPr/>
          <p:nvPr/>
        </p:nvSpPr>
        <p:spPr>
          <a:xfrm>
            <a:off x="494326" y="1700808"/>
            <a:ext cx="8254138" cy="1872208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US" altLang="ja-JP" dirty="0" smtClean="0">
                <a:solidFill>
                  <a:schemeClr val="tx1"/>
                </a:solidFill>
              </a:rPr>
              <a:t>		</a:t>
            </a:r>
            <a:r>
              <a:rPr lang="ja-JP" altLang="en-US" dirty="0" smtClean="0">
                <a:solidFill>
                  <a:schemeClr val="tx1"/>
                </a:solidFill>
              </a:rPr>
              <a:t>か</a:t>
            </a:r>
            <a:r>
              <a:rPr lang="ko-KR" altLang="en-US" dirty="0" smtClean="0">
                <a:solidFill>
                  <a:schemeClr val="tx1"/>
                </a:solidFill>
              </a:rPr>
              <a:t>행 </a:t>
            </a:r>
            <a:r>
              <a:rPr lang="en-US" altLang="ko-KR" dirty="0" smtClean="0">
                <a:solidFill>
                  <a:schemeClr val="tx1"/>
                </a:solidFill>
              </a:rPr>
              <a:t>[k] 	→</a:t>
            </a:r>
            <a:r>
              <a:rPr lang="ja-JP" altLang="en-US" dirty="0" smtClean="0">
                <a:solidFill>
                  <a:schemeClr val="tx1"/>
                </a:solidFill>
              </a:rPr>
              <a:t>　が</a:t>
            </a:r>
            <a:r>
              <a:rPr lang="ja-JP" altLang="en-US" u="sng" dirty="0" smtClean="0">
                <a:solidFill>
                  <a:schemeClr val="tx1"/>
                </a:solidFill>
              </a:rPr>
              <a:t>っ</a:t>
            </a:r>
            <a:r>
              <a:rPr lang="ja-JP" altLang="en-US" dirty="0" smtClean="0">
                <a:solidFill>
                  <a:srgbClr val="FFC000"/>
                </a:solidFill>
              </a:rPr>
              <a:t>こ</a:t>
            </a:r>
            <a:r>
              <a:rPr lang="ja-JP" altLang="en-US" dirty="0" smtClean="0">
                <a:solidFill>
                  <a:schemeClr val="tx1"/>
                </a:solidFill>
              </a:rPr>
              <a:t>う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ja-JP" dirty="0" smtClean="0">
                <a:solidFill>
                  <a:schemeClr val="tx1"/>
                </a:solidFill>
              </a:rPr>
              <a:t>		</a:t>
            </a:r>
            <a:r>
              <a:rPr lang="ja-JP" altLang="en-US" dirty="0" smtClean="0">
                <a:solidFill>
                  <a:schemeClr val="tx1"/>
                </a:solidFill>
              </a:rPr>
              <a:t>さ</a:t>
            </a:r>
            <a:r>
              <a:rPr lang="ko-KR" altLang="en-US" dirty="0" smtClean="0">
                <a:solidFill>
                  <a:schemeClr val="tx1"/>
                </a:solidFill>
              </a:rPr>
              <a:t>행 </a:t>
            </a:r>
            <a:r>
              <a:rPr lang="en-US" altLang="ko-KR" dirty="0" smtClean="0">
                <a:solidFill>
                  <a:schemeClr val="tx1"/>
                </a:solidFill>
              </a:rPr>
              <a:t>[s] 	→</a:t>
            </a:r>
            <a:r>
              <a:rPr lang="ja-JP" altLang="en-US" dirty="0" smtClean="0">
                <a:solidFill>
                  <a:schemeClr val="tx1"/>
                </a:solidFill>
              </a:rPr>
              <a:t>　げ</a:t>
            </a:r>
            <a:r>
              <a:rPr lang="ja-JP" altLang="en-US" u="sng" dirty="0" smtClean="0">
                <a:solidFill>
                  <a:schemeClr val="tx1"/>
                </a:solidFill>
              </a:rPr>
              <a:t>っ</a:t>
            </a:r>
            <a:r>
              <a:rPr lang="ja-JP" altLang="en-US" dirty="0" smtClean="0">
                <a:solidFill>
                  <a:srgbClr val="FFC000"/>
                </a:solidFill>
              </a:rPr>
              <a:t>せ</a:t>
            </a:r>
            <a:r>
              <a:rPr lang="ja-JP" altLang="en-US" dirty="0" smtClean="0">
                <a:solidFill>
                  <a:schemeClr val="tx1"/>
                </a:solidFill>
              </a:rPr>
              <a:t>き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ja-JP" dirty="0" smtClean="0">
                <a:solidFill>
                  <a:schemeClr val="tx1"/>
                </a:solidFill>
              </a:rPr>
              <a:t>		</a:t>
            </a:r>
            <a:r>
              <a:rPr lang="ja-JP" altLang="en-US" dirty="0" smtClean="0">
                <a:solidFill>
                  <a:schemeClr val="tx1"/>
                </a:solidFill>
              </a:rPr>
              <a:t>た</a:t>
            </a:r>
            <a:r>
              <a:rPr lang="ko-KR" altLang="en-US" dirty="0" smtClean="0">
                <a:solidFill>
                  <a:schemeClr val="tx1"/>
                </a:solidFill>
              </a:rPr>
              <a:t>행 </a:t>
            </a:r>
            <a:r>
              <a:rPr lang="en-US" altLang="ko-KR" dirty="0" smtClean="0">
                <a:solidFill>
                  <a:schemeClr val="tx1"/>
                </a:solidFill>
              </a:rPr>
              <a:t>[t] 	→</a:t>
            </a:r>
            <a:r>
              <a:rPr lang="ja-JP" altLang="en-US" dirty="0" smtClean="0">
                <a:solidFill>
                  <a:schemeClr val="tx1"/>
                </a:solidFill>
              </a:rPr>
              <a:t>　み</a:t>
            </a:r>
            <a:r>
              <a:rPr lang="ja-JP" altLang="en-US" u="sng" dirty="0" smtClean="0">
                <a:solidFill>
                  <a:schemeClr val="tx1"/>
                </a:solidFill>
              </a:rPr>
              <a:t>っ</a:t>
            </a:r>
            <a:r>
              <a:rPr lang="ja-JP" altLang="en-US" dirty="0" smtClean="0">
                <a:solidFill>
                  <a:srgbClr val="FFC000"/>
                </a:solidFill>
              </a:rPr>
              <a:t>つ</a:t>
            </a:r>
            <a:endParaRPr lang="en-US" altLang="ja-JP" dirty="0" smtClean="0">
              <a:solidFill>
                <a:srgbClr val="FFC00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ja-JP" dirty="0" smtClean="0">
                <a:solidFill>
                  <a:schemeClr val="tx1"/>
                </a:solidFill>
              </a:rPr>
              <a:t>		</a:t>
            </a:r>
            <a:r>
              <a:rPr lang="ja-JP" altLang="en-US" dirty="0" smtClean="0">
                <a:solidFill>
                  <a:schemeClr val="tx1"/>
                </a:solidFill>
              </a:rPr>
              <a:t>ぱ</a:t>
            </a:r>
            <a:r>
              <a:rPr lang="ko-KR" altLang="en-US" dirty="0" smtClean="0">
                <a:solidFill>
                  <a:schemeClr val="tx1"/>
                </a:solidFill>
              </a:rPr>
              <a:t>행 </a:t>
            </a:r>
            <a:r>
              <a:rPr lang="en-US" altLang="ko-KR" dirty="0" smtClean="0">
                <a:solidFill>
                  <a:schemeClr val="tx1"/>
                </a:solidFill>
              </a:rPr>
              <a:t>[p] 	→</a:t>
            </a:r>
            <a:r>
              <a:rPr lang="ja-JP" altLang="en-US" dirty="0" smtClean="0">
                <a:solidFill>
                  <a:schemeClr val="tx1"/>
                </a:solidFill>
              </a:rPr>
              <a:t>　き</a:t>
            </a:r>
            <a:r>
              <a:rPr lang="ja-JP" altLang="en-US" u="sng" dirty="0" smtClean="0">
                <a:solidFill>
                  <a:schemeClr val="tx1"/>
                </a:solidFill>
              </a:rPr>
              <a:t>っ</a:t>
            </a:r>
            <a:r>
              <a:rPr lang="ja-JP" altLang="en-US" dirty="0" smtClean="0">
                <a:solidFill>
                  <a:srgbClr val="FFC000"/>
                </a:solidFill>
              </a:rPr>
              <a:t>ぷ</a:t>
            </a:r>
            <a:endParaRPr lang="ko-KR" altLang="en-US" dirty="0">
              <a:solidFill>
                <a:srgbClr val="FFC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27584" y="245224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촉음</a:t>
            </a:r>
            <a:r>
              <a:rPr lang="en-US" altLang="ko-KR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(</a:t>
            </a:r>
            <a:r>
              <a:rPr lang="ja-JP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つ</a:t>
            </a:r>
            <a:r>
              <a:rPr lang="en-US" altLang="ko-KR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)</a:t>
            </a:r>
            <a:r>
              <a:rPr lang="en-US" altLang="ko-KR" dirty="0" smtClean="0"/>
              <a:t>	</a:t>
            </a:r>
            <a:r>
              <a:rPr lang="ja-JP" altLang="en-US" dirty="0" smtClean="0"/>
              <a:t>＋</a:t>
            </a:r>
            <a:endParaRPr lang="ko-KR" alt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494326" y="6084004"/>
            <a:ext cx="2160000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/>
              <a:t>にっき</a:t>
            </a:r>
            <a:endParaRPr lang="ko-KR" alt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3492000" y="6084004"/>
            <a:ext cx="2160000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ざっし</a:t>
            </a:r>
            <a:endParaRPr lang="ko-KR" alt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6488396" y="6084004"/>
            <a:ext cx="216000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いっぱい</a:t>
            </a:r>
            <a:endParaRPr lang="ko-KR" altLang="en-US" dirty="0"/>
          </a:p>
        </p:txBody>
      </p:sp>
      <p:pic>
        <p:nvPicPr>
          <p:cNvPr id="2" name="1과-촉음-1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467584" y="6084004"/>
            <a:ext cx="360000" cy="360000"/>
          </a:xfrm>
          <a:prstGeom prst="rect">
            <a:avLst/>
          </a:prstGeom>
        </p:spPr>
      </p:pic>
      <p:pic>
        <p:nvPicPr>
          <p:cNvPr id="10" name="1과-촉음-2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506889" y="6088670"/>
            <a:ext cx="360000" cy="360000"/>
          </a:xfrm>
          <a:prstGeom prst="rect">
            <a:avLst/>
          </a:prstGeom>
        </p:spPr>
      </p:pic>
      <p:pic>
        <p:nvPicPr>
          <p:cNvPr id="11" name="1과-촉음-3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6488396" y="6093336"/>
            <a:ext cx="360000" cy="360000"/>
          </a:xfrm>
          <a:prstGeom prst="rect">
            <a:avLst/>
          </a:prstGeom>
        </p:spPr>
      </p:pic>
      <p:pic>
        <p:nvPicPr>
          <p:cNvPr id="12" name="1과-촉음박스-전체.wav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90126" y="2821578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535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71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71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609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910"/>
          <a:stretch/>
        </p:blipFill>
        <p:spPr>
          <a:xfrm>
            <a:off x="6488396" y="4311008"/>
            <a:ext cx="2160000" cy="1620000"/>
          </a:xfrm>
          <a:prstGeom prst="rect">
            <a:avLst/>
          </a:prstGeom>
        </p:spPr>
      </p:pic>
      <p:pic>
        <p:nvPicPr>
          <p:cNvPr id="10" name="그림 9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1" r="5521"/>
          <a:stretch/>
        </p:blipFill>
        <p:spPr>
          <a:xfrm>
            <a:off x="494326" y="4311008"/>
            <a:ext cx="2160000" cy="1620000"/>
          </a:xfrm>
          <a:prstGeom prst="rect">
            <a:avLst/>
          </a:prstGeom>
        </p:spPr>
      </p:pic>
      <p:pic>
        <p:nvPicPr>
          <p:cNvPr id="11" name="그림 10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4" r="5834"/>
          <a:stretch/>
        </p:blipFill>
        <p:spPr>
          <a:xfrm>
            <a:off x="3492000" y="4311008"/>
            <a:ext cx="2160000" cy="1620000"/>
          </a:xfrm>
          <a:prstGeom prst="rect">
            <a:avLst/>
          </a:prstGeom>
        </p:spPr>
      </p:pic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917434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/>
              <a:t>요음</a:t>
            </a:r>
            <a:r>
              <a:rPr lang="en-US" altLang="ko-KR" b="1" dirty="0" smtClean="0"/>
              <a:t>, </a:t>
            </a:r>
            <a:r>
              <a:rPr lang="ko-KR" altLang="en-US" b="1" dirty="0" smtClean="0"/>
              <a:t>촉음</a:t>
            </a:r>
            <a:r>
              <a:rPr lang="en-US" altLang="ko-KR" b="1" dirty="0" smtClean="0"/>
              <a:t>, </a:t>
            </a:r>
            <a:r>
              <a:rPr lang="ko-KR" altLang="en-US" b="1" dirty="0" smtClean="0"/>
              <a:t>발음</a:t>
            </a:r>
            <a:endParaRPr lang="ko-KR" altLang="en-US" b="1" dirty="0"/>
          </a:p>
        </p:txBody>
      </p:sp>
      <p:sp>
        <p:nvSpPr>
          <p:cNvPr id="8" name="모서리가 둥근 직사각형 7"/>
          <p:cNvSpPr/>
          <p:nvPr/>
        </p:nvSpPr>
        <p:spPr>
          <a:xfrm>
            <a:off x="494326" y="1037910"/>
            <a:ext cx="648072" cy="28803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/>
              <a:t>발</a:t>
            </a:r>
            <a:r>
              <a:rPr lang="ko-KR" altLang="en-US" sz="1400" dirty="0" smtClean="0"/>
              <a:t>음</a:t>
            </a:r>
            <a:endParaRPr lang="ko-KR" alt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1142398" y="1028038"/>
            <a:ext cx="78940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1400" dirty="0" smtClean="0"/>
              <a:t>「ん」</a:t>
            </a:r>
            <a:r>
              <a:rPr lang="ko-KR" altLang="en-US" sz="1400" dirty="0" smtClean="0"/>
              <a:t>은 우리말의 받침처럼 쓰이는 글자로 뒤에 오는 음의 영향을 받아 다르게 발음되며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한 </a:t>
            </a:r>
            <a:r>
              <a:rPr lang="ko-KR" altLang="en-US" sz="1400" dirty="0" smtClean="0"/>
              <a:t>음</a:t>
            </a:r>
            <a:r>
              <a:rPr lang="ko-KR" altLang="en-US" sz="1400" dirty="0"/>
              <a:t>절</a:t>
            </a:r>
            <a:r>
              <a:rPr lang="en-US" altLang="ko-KR" sz="1400" dirty="0" smtClean="0"/>
              <a:t>(1</a:t>
            </a:r>
            <a:r>
              <a:rPr lang="ko-KR" altLang="en-US" sz="1400" dirty="0" smtClean="0"/>
              <a:t>박자</a:t>
            </a:r>
            <a:r>
              <a:rPr lang="en-US" altLang="ko-KR" sz="1400" dirty="0" smtClean="0"/>
              <a:t>)</a:t>
            </a:r>
            <a:r>
              <a:rPr lang="ko-KR" altLang="en-US" sz="1400" dirty="0" smtClean="0"/>
              <a:t>로 발음한다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3" name="모서리가 둥근 직사각형 2"/>
          <p:cNvSpPr/>
          <p:nvPr/>
        </p:nvSpPr>
        <p:spPr>
          <a:xfrm>
            <a:off x="494326" y="1700808"/>
            <a:ext cx="8254138" cy="1872208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US" altLang="ja-JP" dirty="0" smtClean="0">
                <a:solidFill>
                  <a:schemeClr val="tx1"/>
                </a:solidFill>
              </a:rPr>
              <a:t>		</a:t>
            </a:r>
            <a:r>
              <a:rPr lang="ja-JP" altLang="en-US" dirty="0" smtClean="0">
                <a:solidFill>
                  <a:schemeClr val="tx1"/>
                </a:solidFill>
              </a:rPr>
              <a:t>ま</a:t>
            </a:r>
            <a:r>
              <a:rPr lang="en-US" altLang="ja-JP" dirty="0" smtClean="0">
                <a:solidFill>
                  <a:schemeClr val="tx1"/>
                </a:solidFill>
              </a:rPr>
              <a:t>,</a:t>
            </a:r>
            <a:r>
              <a:rPr lang="ja-JP" altLang="en-US" dirty="0" smtClean="0">
                <a:solidFill>
                  <a:schemeClr val="tx1"/>
                </a:solidFill>
              </a:rPr>
              <a:t>ば</a:t>
            </a:r>
            <a:r>
              <a:rPr lang="en-US" altLang="ja-JP" dirty="0" smtClean="0">
                <a:solidFill>
                  <a:schemeClr val="tx1"/>
                </a:solidFill>
              </a:rPr>
              <a:t>,</a:t>
            </a:r>
            <a:r>
              <a:rPr lang="ja-JP" altLang="en-US" dirty="0" smtClean="0">
                <a:solidFill>
                  <a:schemeClr val="tx1"/>
                </a:solidFill>
              </a:rPr>
              <a:t>ぱ</a:t>
            </a:r>
            <a:r>
              <a:rPr lang="en-US" altLang="ja-JP" dirty="0" smtClean="0">
                <a:solidFill>
                  <a:schemeClr val="tx1"/>
                </a:solidFill>
              </a:rPr>
              <a:t>,</a:t>
            </a:r>
            <a:r>
              <a:rPr lang="ko-KR" altLang="en-US" dirty="0" smtClean="0">
                <a:solidFill>
                  <a:schemeClr val="tx1"/>
                </a:solidFill>
              </a:rPr>
              <a:t>행</a:t>
            </a:r>
            <a:r>
              <a:rPr lang="en-US" altLang="ko-KR" dirty="0" smtClean="0">
                <a:solidFill>
                  <a:schemeClr val="tx1"/>
                </a:solidFill>
              </a:rPr>
              <a:t>	[m] 	→</a:t>
            </a:r>
            <a:r>
              <a:rPr lang="ja-JP" altLang="en-US" dirty="0" smtClean="0">
                <a:solidFill>
                  <a:schemeClr val="tx1"/>
                </a:solidFill>
              </a:rPr>
              <a:t>　せ</a:t>
            </a:r>
            <a:r>
              <a:rPr lang="ja-JP" altLang="en-US" u="sng" dirty="0" smtClean="0">
                <a:solidFill>
                  <a:schemeClr val="tx1"/>
                </a:solidFill>
              </a:rPr>
              <a:t>ん</a:t>
            </a:r>
            <a:r>
              <a:rPr lang="ja-JP" altLang="en-US" dirty="0" smtClean="0">
                <a:solidFill>
                  <a:srgbClr val="FFC000"/>
                </a:solidFill>
              </a:rPr>
              <a:t>ぱ</a:t>
            </a:r>
            <a:r>
              <a:rPr lang="ja-JP" altLang="en-US" dirty="0" smtClean="0">
                <a:solidFill>
                  <a:schemeClr val="tx1"/>
                </a:solidFill>
              </a:rPr>
              <a:t>い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ja-JP" dirty="0" smtClean="0">
                <a:solidFill>
                  <a:schemeClr val="tx1"/>
                </a:solidFill>
              </a:rPr>
              <a:t>		</a:t>
            </a:r>
            <a:r>
              <a:rPr lang="ja-JP" altLang="en-US" dirty="0" smtClean="0">
                <a:solidFill>
                  <a:schemeClr val="tx1"/>
                </a:solidFill>
              </a:rPr>
              <a:t>さ</a:t>
            </a:r>
            <a:r>
              <a:rPr lang="en-US" altLang="ja-JP" dirty="0" smtClean="0">
                <a:solidFill>
                  <a:schemeClr val="tx1"/>
                </a:solidFill>
              </a:rPr>
              <a:t>,</a:t>
            </a:r>
            <a:r>
              <a:rPr lang="ja-JP" altLang="en-US" dirty="0" smtClean="0">
                <a:solidFill>
                  <a:schemeClr val="tx1"/>
                </a:solidFill>
              </a:rPr>
              <a:t>ざ</a:t>
            </a:r>
            <a:r>
              <a:rPr lang="en-US" altLang="ja-JP" dirty="0" smtClean="0">
                <a:solidFill>
                  <a:schemeClr val="tx1"/>
                </a:solidFill>
              </a:rPr>
              <a:t>,</a:t>
            </a:r>
            <a:r>
              <a:rPr lang="ja-JP" altLang="en-US" dirty="0" smtClean="0">
                <a:solidFill>
                  <a:schemeClr val="tx1"/>
                </a:solidFill>
              </a:rPr>
              <a:t>た</a:t>
            </a:r>
            <a:r>
              <a:rPr lang="en-US" altLang="ja-JP" dirty="0" smtClean="0">
                <a:solidFill>
                  <a:schemeClr val="tx1"/>
                </a:solidFill>
              </a:rPr>
              <a:t>,</a:t>
            </a:r>
            <a:r>
              <a:rPr lang="ja-JP" altLang="en-US" dirty="0" smtClean="0">
                <a:solidFill>
                  <a:schemeClr val="tx1"/>
                </a:solidFill>
              </a:rPr>
              <a:t>だ</a:t>
            </a:r>
            <a:r>
              <a:rPr lang="en-US" altLang="ja-JP" dirty="0" smtClean="0">
                <a:solidFill>
                  <a:schemeClr val="tx1"/>
                </a:solidFill>
              </a:rPr>
              <a:t>,</a:t>
            </a:r>
            <a:r>
              <a:rPr lang="ja-JP" altLang="en-US" dirty="0" smtClean="0">
                <a:solidFill>
                  <a:schemeClr val="tx1"/>
                </a:solidFill>
              </a:rPr>
              <a:t>な</a:t>
            </a:r>
            <a:r>
              <a:rPr lang="en-US" altLang="ja-JP" dirty="0" smtClean="0">
                <a:solidFill>
                  <a:schemeClr val="tx1"/>
                </a:solidFill>
              </a:rPr>
              <a:t>,</a:t>
            </a:r>
            <a:r>
              <a:rPr lang="ja-JP" altLang="en-US" dirty="0" smtClean="0">
                <a:solidFill>
                  <a:schemeClr val="tx1"/>
                </a:solidFill>
              </a:rPr>
              <a:t>ら</a:t>
            </a:r>
            <a:r>
              <a:rPr lang="ko-KR" altLang="en-US" dirty="0" smtClean="0">
                <a:solidFill>
                  <a:schemeClr val="tx1"/>
                </a:solidFill>
              </a:rPr>
              <a:t>행</a:t>
            </a:r>
            <a:r>
              <a:rPr lang="en-US" altLang="ko-KR" dirty="0" smtClean="0">
                <a:solidFill>
                  <a:schemeClr val="tx1"/>
                </a:solidFill>
              </a:rPr>
              <a:t>	[n] 	→</a:t>
            </a:r>
            <a:r>
              <a:rPr lang="ja-JP" altLang="en-US" dirty="0" smtClean="0">
                <a:solidFill>
                  <a:schemeClr val="tx1"/>
                </a:solidFill>
              </a:rPr>
              <a:t>　せ</a:t>
            </a:r>
            <a:r>
              <a:rPr lang="ja-JP" altLang="en-US" u="sng" dirty="0" smtClean="0">
                <a:solidFill>
                  <a:schemeClr val="tx1"/>
                </a:solidFill>
              </a:rPr>
              <a:t>ん</a:t>
            </a:r>
            <a:r>
              <a:rPr lang="ja-JP" altLang="en-US" dirty="0" smtClean="0">
                <a:solidFill>
                  <a:srgbClr val="FFC000"/>
                </a:solidFill>
              </a:rPr>
              <a:t>せ</a:t>
            </a:r>
            <a:r>
              <a:rPr lang="ja-JP" altLang="en-US" dirty="0" smtClean="0">
                <a:solidFill>
                  <a:schemeClr val="tx1"/>
                </a:solidFill>
              </a:rPr>
              <a:t>い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ja-JP" dirty="0" smtClean="0">
                <a:solidFill>
                  <a:schemeClr val="tx1"/>
                </a:solidFill>
              </a:rPr>
              <a:t>		</a:t>
            </a:r>
            <a:r>
              <a:rPr lang="ja-JP" altLang="en-US" dirty="0" smtClean="0">
                <a:solidFill>
                  <a:schemeClr val="tx1"/>
                </a:solidFill>
              </a:rPr>
              <a:t>か</a:t>
            </a:r>
            <a:r>
              <a:rPr lang="en-US" altLang="ja-JP" dirty="0" smtClean="0">
                <a:solidFill>
                  <a:schemeClr val="tx1"/>
                </a:solidFill>
              </a:rPr>
              <a:t>,</a:t>
            </a:r>
            <a:r>
              <a:rPr lang="ja-JP" altLang="en-US" dirty="0" smtClean="0">
                <a:solidFill>
                  <a:schemeClr val="tx1"/>
                </a:solidFill>
              </a:rPr>
              <a:t>が</a:t>
            </a:r>
            <a:r>
              <a:rPr lang="ko-KR" altLang="en-US" dirty="0" smtClean="0">
                <a:solidFill>
                  <a:schemeClr val="tx1"/>
                </a:solidFill>
              </a:rPr>
              <a:t>행</a:t>
            </a:r>
            <a:r>
              <a:rPr lang="en-US" altLang="ko-KR" dirty="0" smtClean="0">
                <a:solidFill>
                  <a:schemeClr val="tx1"/>
                </a:solidFill>
              </a:rPr>
              <a:t>	</a:t>
            </a:r>
            <a:r>
              <a:rPr lang="en-US" altLang="ko-KR" dirty="0">
                <a:solidFill>
                  <a:schemeClr val="tx1"/>
                </a:solidFill>
              </a:rPr>
              <a:t>	[ŋ] </a:t>
            </a:r>
            <a:r>
              <a:rPr lang="en-US" altLang="ko-KR" dirty="0" smtClean="0">
                <a:solidFill>
                  <a:schemeClr val="tx1"/>
                </a:solidFill>
              </a:rPr>
              <a:t>	→</a:t>
            </a:r>
            <a:r>
              <a:rPr lang="ja-JP" altLang="en-US" dirty="0" smtClean="0">
                <a:solidFill>
                  <a:schemeClr val="tx1"/>
                </a:solidFill>
              </a:rPr>
              <a:t>　と</a:t>
            </a:r>
            <a:r>
              <a:rPr lang="ja-JP" altLang="en-US" u="sng" dirty="0" smtClean="0">
                <a:solidFill>
                  <a:schemeClr val="tx1"/>
                </a:solidFill>
              </a:rPr>
              <a:t>ん</a:t>
            </a:r>
            <a:r>
              <a:rPr lang="ja-JP" altLang="en-US" dirty="0" smtClean="0">
                <a:solidFill>
                  <a:srgbClr val="FFC000"/>
                </a:solidFill>
              </a:rPr>
              <a:t>か</a:t>
            </a:r>
            <a:r>
              <a:rPr lang="ja-JP" altLang="en-US" dirty="0" smtClean="0">
                <a:solidFill>
                  <a:schemeClr val="tx1"/>
                </a:solidFill>
              </a:rPr>
              <a:t>つ</a:t>
            </a:r>
            <a:endParaRPr lang="en-US" altLang="ja-JP" dirty="0" smtClean="0">
              <a:solidFill>
                <a:srgbClr val="FFC00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ja-JP" dirty="0" smtClean="0">
                <a:solidFill>
                  <a:schemeClr val="tx1"/>
                </a:solidFill>
              </a:rPr>
              <a:t>		</a:t>
            </a:r>
            <a:r>
              <a:rPr lang="ja-JP" altLang="en-US" dirty="0" smtClean="0">
                <a:solidFill>
                  <a:schemeClr val="tx1"/>
                </a:solidFill>
              </a:rPr>
              <a:t>あ</a:t>
            </a:r>
            <a:r>
              <a:rPr lang="en-US" altLang="ja-JP" dirty="0" smtClean="0">
                <a:solidFill>
                  <a:schemeClr val="tx1"/>
                </a:solidFill>
              </a:rPr>
              <a:t>,</a:t>
            </a:r>
            <a:r>
              <a:rPr lang="ja-JP" altLang="en-US" dirty="0" smtClean="0">
                <a:solidFill>
                  <a:schemeClr val="tx1"/>
                </a:solidFill>
              </a:rPr>
              <a:t>は</a:t>
            </a:r>
            <a:r>
              <a:rPr lang="en-US" altLang="ja-JP" dirty="0" smtClean="0">
                <a:solidFill>
                  <a:schemeClr val="tx1"/>
                </a:solidFill>
              </a:rPr>
              <a:t>,</a:t>
            </a:r>
            <a:r>
              <a:rPr lang="ja-JP" altLang="en-US" dirty="0" smtClean="0">
                <a:solidFill>
                  <a:schemeClr val="tx1"/>
                </a:solidFill>
              </a:rPr>
              <a:t>や</a:t>
            </a:r>
            <a:r>
              <a:rPr lang="en-US" altLang="ja-JP" dirty="0" smtClean="0">
                <a:solidFill>
                  <a:schemeClr val="tx1"/>
                </a:solidFill>
              </a:rPr>
              <a:t>,</a:t>
            </a:r>
            <a:r>
              <a:rPr lang="ja-JP" altLang="en-US" dirty="0" smtClean="0">
                <a:solidFill>
                  <a:schemeClr val="tx1"/>
                </a:solidFill>
              </a:rPr>
              <a:t>わ</a:t>
            </a:r>
            <a:r>
              <a:rPr lang="ko-KR" altLang="en-US" dirty="0" smtClean="0">
                <a:solidFill>
                  <a:schemeClr val="tx1"/>
                </a:solidFill>
              </a:rPr>
              <a:t>행</a:t>
            </a:r>
            <a:r>
              <a:rPr lang="en-US" altLang="ko-KR" dirty="0" smtClean="0">
                <a:solidFill>
                  <a:schemeClr val="tx1"/>
                </a:solidFill>
              </a:rPr>
              <a:t>	[N] 	→</a:t>
            </a:r>
            <a:r>
              <a:rPr lang="ja-JP" altLang="en-US" dirty="0" smtClean="0">
                <a:solidFill>
                  <a:schemeClr val="tx1"/>
                </a:solidFill>
              </a:rPr>
              <a:t>　で</a:t>
            </a:r>
            <a:r>
              <a:rPr lang="ja-JP" altLang="en-US" u="sng" dirty="0" smtClean="0">
                <a:solidFill>
                  <a:schemeClr val="tx1"/>
                </a:solidFill>
              </a:rPr>
              <a:t>ん</a:t>
            </a:r>
            <a:r>
              <a:rPr lang="ja-JP" altLang="en-US" dirty="0" smtClean="0">
                <a:solidFill>
                  <a:srgbClr val="FFC000"/>
                </a:solidFill>
              </a:rPr>
              <a:t>わ</a:t>
            </a:r>
            <a:endParaRPr lang="ko-KR" altLang="en-US" dirty="0">
              <a:solidFill>
                <a:srgbClr val="FFC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27584" y="245224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발</a:t>
            </a:r>
            <a:r>
              <a:rPr lang="ko-KR" alt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음</a:t>
            </a:r>
            <a:r>
              <a:rPr lang="en-US" altLang="ko-KR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(</a:t>
            </a:r>
            <a:r>
              <a:rPr lang="ja-JP" alt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ん</a:t>
            </a:r>
            <a:r>
              <a:rPr lang="en-US" altLang="ko-KR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)</a:t>
            </a:r>
            <a:r>
              <a:rPr lang="en-US" altLang="ko-KR" dirty="0" smtClean="0"/>
              <a:t>	</a:t>
            </a:r>
            <a:r>
              <a:rPr lang="ja-JP" altLang="en-US" dirty="0" smtClean="0"/>
              <a:t>＋</a:t>
            </a:r>
            <a:endParaRPr lang="ko-KR" alt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494326" y="6084004"/>
            <a:ext cx="2160000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えんぴつ</a:t>
            </a:r>
            <a:endParaRPr lang="ko-KR" alt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3492000" y="6084004"/>
            <a:ext cx="2160000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おんせん</a:t>
            </a:r>
            <a:endParaRPr lang="ko-KR" alt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6488396" y="6084004"/>
            <a:ext cx="216000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まんが</a:t>
            </a:r>
            <a:endParaRPr lang="ko-KR" altLang="en-US" dirty="0"/>
          </a:p>
        </p:txBody>
      </p:sp>
      <p:pic>
        <p:nvPicPr>
          <p:cNvPr id="6" name="1과-발음박스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55621" y="2821578"/>
            <a:ext cx="360000" cy="360000"/>
          </a:xfrm>
          <a:prstGeom prst="rect">
            <a:avLst/>
          </a:prstGeom>
        </p:spPr>
      </p:pic>
      <p:pic>
        <p:nvPicPr>
          <p:cNvPr id="12" name="1과-발음-1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502890" y="6093336"/>
            <a:ext cx="360000" cy="360000"/>
          </a:xfrm>
          <a:prstGeom prst="rect">
            <a:avLst/>
          </a:prstGeom>
        </p:spPr>
      </p:pic>
      <p:pic>
        <p:nvPicPr>
          <p:cNvPr id="16" name="1과-발음-2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513849" y="6100601"/>
            <a:ext cx="360000" cy="360000"/>
          </a:xfrm>
          <a:prstGeom prst="rect">
            <a:avLst/>
          </a:prstGeom>
        </p:spPr>
      </p:pic>
      <p:pic>
        <p:nvPicPr>
          <p:cNvPr id="17" name="1과-발음-3.wav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6505110" y="6072455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294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3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71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49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45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그림 11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86402" y="4311008"/>
            <a:ext cx="2160000" cy="1620000"/>
          </a:xfrm>
          <a:prstGeom prst="rect">
            <a:avLst/>
          </a:prstGeom>
        </p:spPr>
      </p:pic>
      <p:pic>
        <p:nvPicPr>
          <p:cNvPr id="17" name="그림 16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6" r="5486"/>
          <a:stretch/>
        </p:blipFill>
        <p:spPr>
          <a:xfrm>
            <a:off x="3492000" y="4311008"/>
            <a:ext cx="2160000" cy="1620000"/>
          </a:xfrm>
          <a:prstGeom prst="rect">
            <a:avLst/>
          </a:prstGeom>
        </p:spPr>
      </p:pic>
      <p:pic>
        <p:nvPicPr>
          <p:cNvPr id="18" name="그림 17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17" r="5417"/>
          <a:stretch/>
        </p:blipFill>
        <p:spPr>
          <a:xfrm>
            <a:off x="494326" y="4311008"/>
            <a:ext cx="2160000" cy="1620000"/>
          </a:xfrm>
          <a:prstGeom prst="rect">
            <a:avLst/>
          </a:prstGeom>
        </p:spPr>
      </p:pic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917434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/>
              <a:t>장음</a:t>
            </a:r>
            <a:r>
              <a:rPr lang="en-US" altLang="ko-KR" b="1" dirty="0" smtClean="0"/>
              <a:t>, </a:t>
            </a:r>
            <a:r>
              <a:rPr lang="ko-KR" altLang="en-US" b="1" dirty="0" smtClean="0"/>
              <a:t>박자</a:t>
            </a:r>
            <a:endParaRPr lang="ko-KR" altLang="en-US" b="1" dirty="0"/>
          </a:p>
        </p:txBody>
      </p:sp>
      <p:sp>
        <p:nvSpPr>
          <p:cNvPr id="8" name="모서리가 둥근 직사각형 7"/>
          <p:cNvSpPr/>
          <p:nvPr/>
        </p:nvSpPr>
        <p:spPr>
          <a:xfrm>
            <a:off x="494326" y="1037910"/>
            <a:ext cx="648072" cy="28803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/>
              <a:t>장음</a:t>
            </a:r>
            <a:endParaRPr lang="ko-KR" alt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1142398" y="1028038"/>
            <a:ext cx="78940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400" dirty="0" smtClean="0"/>
              <a:t>앞의 글자를 한 음절</a:t>
            </a:r>
            <a:r>
              <a:rPr lang="en-US" altLang="ko-KR" sz="1400" dirty="0" smtClean="0"/>
              <a:t>(1</a:t>
            </a:r>
            <a:r>
              <a:rPr lang="ko-KR" altLang="en-US" sz="1400" dirty="0" smtClean="0"/>
              <a:t>박자</a:t>
            </a:r>
            <a:r>
              <a:rPr lang="en-US" altLang="ko-KR" sz="1400" dirty="0" smtClean="0"/>
              <a:t>)</a:t>
            </a:r>
            <a:r>
              <a:rPr lang="ko-KR" altLang="en-US" sz="1400" dirty="0" smtClean="0"/>
              <a:t>만큼 길게 발음하는 것으로 </a:t>
            </a:r>
            <a:r>
              <a:rPr lang="ja-JP" altLang="en-US" sz="1400" dirty="0" smtClean="0"/>
              <a:t>「あ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い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う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え</a:t>
            </a:r>
            <a:r>
              <a:rPr lang="en-US" altLang="ja-JP" sz="1400" dirty="0" smtClean="0"/>
              <a:t>,</a:t>
            </a:r>
            <a:r>
              <a:rPr lang="ja-JP" altLang="en-US" sz="1400" dirty="0" smtClean="0"/>
              <a:t>お」</a:t>
            </a:r>
            <a:r>
              <a:rPr lang="ko-KR" altLang="en-US" sz="1400" dirty="0" err="1" smtClean="0"/>
              <a:t>로</a:t>
            </a:r>
            <a:r>
              <a:rPr lang="ko-KR" altLang="en-US" sz="1400" dirty="0" smtClean="0"/>
              <a:t> 표기한다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3" name="모서리가 둥근 직사각형 2"/>
          <p:cNvSpPr/>
          <p:nvPr/>
        </p:nvSpPr>
        <p:spPr>
          <a:xfrm>
            <a:off x="494326" y="1700808"/>
            <a:ext cx="8254138" cy="2376264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ja-JP" altLang="en-US" dirty="0" smtClean="0">
                <a:solidFill>
                  <a:schemeClr val="tx1"/>
                </a:solidFill>
              </a:rPr>
              <a:t>あ</a:t>
            </a:r>
            <a:r>
              <a:rPr lang="ko-KR" altLang="en-US" dirty="0" smtClean="0">
                <a:solidFill>
                  <a:schemeClr val="tx1"/>
                </a:solidFill>
              </a:rPr>
              <a:t>단</a:t>
            </a:r>
            <a:r>
              <a:rPr lang="en-US" altLang="ko-KR" dirty="0" smtClean="0">
                <a:solidFill>
                  <a:schemeClr val="tx1"/>
                </a:solidFill>
              </a:rPr>
              <a:t>	+	</a:t>
            </a:r>
            <a:r>
              <a:rPr lang="ja-JP" altLang="en-US" dirty="0" smtClean="0">
                <a:solidFill>
                  <a:schemeClr val="tx1"/>
                </a:solidFill>
              </a:rPr>
              <a:t>あ</a:t>
            </a:r>
            <a:r>
              <a:rPr lang="en-US" altLang="ja-JP" dirty="0" smtClean="0">
                <a:solidFill>
                  <a:schemeClr val="tx1"/>
                </a:solidFill>
              </a:rPr>
              <a:t>	</a:t>
            </a:r>
            <a:r>
              <a:rPr lang="en-US" altLang="ko-KR" dirty="0" smtClean="0">
                <a:solidFill>
                  <a:schemeClr val="tx1"/>
                </a:solidFill>
              </a:rPr>
              <a:t>→</a:t>
            </a:r>
            <a:r>
              <a:rPr lang="ja-JP" altLang="en-US" dirty="0" smtClean="0">
                <a:solidFill>
                  <a:schemeClr val="tx1"/>
                </a:solidFill>
              </a:rPr>
              <a:t>　お</a:t>
            </a:r>
            <a:r>
              <a:rPr lang="ja-JP" altLang="en-US" dirty="0" smtClean="0">
                <a:solidFill>
                  <a:srgbClr val="FFC000"/>
                </a:solidFill>
              </a:rPr>
              <a:t>か</a:t>
            </a:r>
            <a:r>
              <a:rPr lang="ja-JP" altLang="en-US" u="sng" dirty="0" smtClean="0">
                <a:solidFill>
                  <a:schemeClr val="tx1"/>
                </a:solidFill>
              </a:rPr>
              <a:t>あ</a:t>
            </a:r>
            <a:r>
              <a:rPr lang="ja-JP" altLang="en-US" dirty="0" smtClean="0">
                <a:solidFill>
                  <a:schemeClr val="tx1"/>
                </a:solidFill>
              </a:rPr>
              <a:t>さん</a:t>
            </a:r>
            <a:endParaRPr lang="en-US" altLang="ja-JP" dirty="0" smtClean="0">
              <a:solidFill>
                <a:schemeClr val="tx1"/>
              </a:solidFill>
            </a:endParaRPr>
          </a:p>
          <a:p>
            <a:r>
              <a:rPr lang="ja-JP" altLang="en-US" dirty="0" smtClean="0">
                <a:solidFill>
                  <a:schemeClr val="tx1"/>
                </a:solidFill>
              </a:rPr>
              <a:t>い</a:t>
            </a:r>
            <a:r>
              <a:rPr lang="ko-KR" altLang="en-US" dirty="0" smtClean="0">
                <a:solidFill>
                  <a:schemeClr val="tx1"/>
                </a:solidFill>
              </a:rPr>
              <a:t>단</a:t>
            </a:r>
            <a:r>
              <a:rPr lang="en-US" altLang="ko-KR" dirty="0">
                <a:solidFill>
                  <a:schemeClr val="tx1"/>
                </a:solidFill>
              </a:rPr>
              <a:t>	+	</a:t>
            </a:r>
            <a:r>
              <a:rPr lang="ja-JP" altLang="en-US" dirty="0" smtClean="0">
                <a:solidFill>
                  <a:schemeClr val="tx1"/>
                </a:solidFill>
              </a:rPr>
              <a:t>い</a:t>
            </a:r>
            <a:r>
              <a:rPr lang="en-US" altLang="ja-JP" dirty="0">
                <a:solidFill>
                  <a:schemeClr val="tx1"/>
                </a:solidFill>
              </a:rPr>
              <a:t>	</a:t>
            </a:r>
            <a:r>
              <a:rPr lang="en-US" altLang="ko-KR" dirty="0" smtClean="0">
                <a:solidFill>
                  <a:schemeClr val="tx1"/>
                </a:solidFill>
              </a:rPr>
              <a:t>→</a:t>
            </a:r>
            <a:r>
              <a:rPr lang="ja-JP" altLang="en-US" dirty="0" smtClean="0">
                <a:solidFill>
                  <a:schemeClr val="tx1"/>
                </a:solidFill>
              </a:rPr>
              <a:t>　お</a:t>
            </a:r>
            <a:r>
              <a:rPr lang="ja-JP" altLang="en-US" dirty="0" smtClean="0">
                <a:solidFill>
                  <a:srgbClr val="FFC000"/>
                </a:solidFill>
              </a:rPr>
              <a:t>に</a:t>
            </a:r>
            <a:r>
              <a:rPr lang="ja-JP" altLang="en-US" u="sng" dirty="0" smtClean="0">
                <a:solidFill>
                  <a:schemeClr val="tx1"/>
                </a:solidFill>
              </a:rPr>
              <a:t>い</a:t>
            </a:r>
            <a:r>
              <a:rPr lang="ja-JP" altLang="en-US" dirty="0" smtClean="0">
                <a:solidFill>
                  <a:schemeClr val="tx1"/>
                </a:solidFill>
              </a:rPr>
              <a:t>さん</a:t>
            </a:r>
            <a:endParaRPr lang="en-US" altLang="ja-JP" dirty="0" smtClean="0">
              <a:solidFill>
                <a:schemeClr val="tx1"/>
              </a:solidFill>
            </a:endParaRPr>
          </a:p>
          <a:p>
            <a:r>
              <a:rPr lang="ja-JP" altLang="en-US" dirty="0" smtClean="0">
                <a:solidFill>
                  <a:schemeClr val="tx1"/>
                </a:solidFill>
              </a:rPr>
              <a:t>う</a:t>
            </a:r>
            <a:r>
              <a:rPr lang="ko-KR" altLang="en-US" dirty="0" smtClean="0">
                <a:solidFill>
                  <a:schemeClr val="tx1"/>
                </a:solidFill>
              </a:rPr>
              <a:t>단</a:t>
            </a:r>
            <a:r>
              <a:rPr lang="en-US" altLang="ko-KR" dirty="0">
                <a:solidFill>
                  <a:schemeClr val="tx1"/>
                </a:solidFill>
              </a:rPr>
              <a:t>	+	</a:t>
            </a:r>
            <a:r>
              <a:rPr lang="ja-JP" altLang="en-US" dirty="0" smtClean="0">
                <a:solidFill>
                  <a:schemeClr val="tx1"/>
                </a:solidFill>
              </a:rPr>
              <a:t>う</a:t>
            </a:r>
            <a:r>
              <a:rPr lang="en-US" altLang="ja-JP" dirty="0">
                <a:solidFill>
                  <a:schemeClr val="tx1"/>
                </a:solidFill>
              </a:rPr>
              <a:t>	</a:t>
            </a:r>
            <a:r>
              <a:rPr lang="en-US" altLang="ko-KR" dirty="0" smtClean="0">
                <a:solidFill>
                  <a:schemeClr val="tx1"/>
                </a:solidFill>
              </a:rPr>
              <a:t>→</a:t>
            </a:r>
            <a:r>
              <a:rPr lang="ja-JP" altLang="en-US" dirty="0" smtClean="0">
                <a:solidFill>
                  <a:schemeClr val="tx1"/>
                </a:solidFill>
              </a:rPr>
              <a:t>　</a:t>
            </a:r>
            <a:r>
              <a:rPr lang="ja-JP" altLang="en-US" dirty="0" smtClean="0">
                <a:solidFill>
                  <a:srgbClr val="FFC000"/>
                </a:solidFill>
              </a:rPr>
              <a:t>す</a:t>
            </a:r>
            <a:r>
              <a:rPr lang="ja-JP" altLang="en-US" u="sng" dirty="0" smtClean="0">
                <a:solidFill>
                  <a:schemeClr val="tx1"/>
                </a:solidFill>
              </a:rPr>
              <a:t>う</a:t>
            </a:r>
            <a:r>
              <a:rPr lang="ja-JP" altLang="en-US" dirty="0" smtClean="0">
                <a:solidFill>
                  <a:schemeClr val="tx1"/>
                </a:solidFill>
              </a:rPr>
              <a:t>がく</a:t>
            </a:r>
            <a:endParaRPr lang="en-US" altLang="ja-JP" dirty="0" smtClean="0">
              <a:solidFill>
                <a:srgbClr val="FFC000"/>
              </a:solidFill>
            </a:endParaRPr>
          </a:p>
          <a:p>
            <a:pPr lvl="2"/>
            <a:r>
              <a:rPr lang="en-US" altLang="ja-JP" dirty="0" smtClean="0">
                <a:solidFill>
                  <a:schemeClr val="tx1"/>
                </a:solidFill>
              </a:rPr>
              <a:t>	</a:t>
            </a:r>
            <a:r>
              <a:rPr lang="ja-JP" altLang="en-US" dirty="0">
                <a:solidFill>
                  <a:schemeClr val="tx1"/>
                </a:solidFill>
              </a:rPr>
              <a:t>え</a:t>
            </a:r>
            <a:r>
              <a:rPr lang="en-US" altLang="ja-JP" dirty="0">
                <a:solidFill>
                  <a:schemeClr val="tx1"/>
                </a:solidFill>
              </a:rPr>
              <a:t>	</a:t>
            </a:r>
            <a:r>
              <a:rPr lang="en-US" altLang="ko-KR" dirty="0" smtClean="0">
                <a:solidFill>
                  <a:schemeClr val="tx1"/>
                </a:solidFill>
              </a:rPr>
              <a:t>→</a:t>
            </a:r>
            <a:r>
              <a:rPr lang="ja-JP" altLang="en-US" dirty="0" smtClean="0">
                <a:solidFill>
                  <a:schemeClr val="tx1"/>
                </a:solidFill>
              </a:rPr>
              <a:t>　お</a:t>
            </a:r>
            <a:r>
              <a:rPr lang="ja-JP" altLang="en-US" dirty="0" smtClean="0">
                <a:solidFill>
                  <a:srgbClr val="FFC000"/>
                </a:solidFill>
              </a:rPr>
              <a:t>ね</a:t>
            </a:r>
            <a:r>
              <a:rPr lang="ja-JP" altLang="en-US" u="sng" dirty="0" smtClean="0">
                <a:solidFill>
                  <a:schemeClr val="tx1"/>
                </a:solidFill>
              </a:rPr>
              <a:t>え</a:t>
            </a:r>
            <a:r>
              <a:rPr lang="ja-JP" altLang="en-US" dirty="0" smtClean="0">
                <a:solidFill>
                  <a:schemeClr val="tx1"/>
                </a:solidFill>
              </a:rPr>
              <a:t>さん</a:t>
            </a:r>
            <a:endParaRPr lang="en-US" altLang="ja-JP" dirty="0" smtClean="0">
              <a:solidFill>
                <a:srgbClr val="FFC000"/>
              </a:solidFill>
            </a:endParaRPr>
          </a:p>
          <a:p>
            <a:r>
              <a:rPr lang="en-US" altLang="ja-JP" dirty="0" smtClean="0">
                <a:solidFill>
                  <a:schemeClr val="tx1"/>
                </a:solidFill>
              </a:rPr>
              <a:t>		</a:t>
            </a:r>
            <a:r>
              <a:rPr lang="ja-JP" altLang="en-US" dirty="0">
                <a:solidFill>
                  <a:schemeClr val="tx1"/>
                </a:solidFill>
              </a:rPr>
              <a:t>い</a:t>
            </a:r>
            <a:r>
              <a:rPr lang="en-US" altLang="ja-JP" dirty="0">
                <a:solidFill>
                  <a:schemeClr val="tx1"/>
                </a:solidFill>
              </a:rPr>
              <a:t>	</a:t>
            </a:r>
            <a:r>
              <a:rPr lang="en-US" altLang="ko-KR" dirty="0">
                <a:solidFill>
                  <a:schemeClr val="tx1"/>
                </a:solidFill>
              </a:rPr>
              <a:t>→</a:t>
            </a:r>
            <a:r>
              <a:rPr lang="ja-JP" altLang="en-US" dirty="0">
                <a:solidFill>
                  <a:schemeClr val="tx1"/>
                </a:solidFill>
              </a:rPr>
              <a:t>　</a:t>
            </a:r>
            <a:r>
              <a:rPr lang="ja-JP" altLang="en-US" dirty="0" smtClean="0">
                <a:solidFill>
                  <a:srgbClr val="FFC000"/>
                </a:solidFill>
              </a:rPr>
              <a:t>え</a:t>
            </a:r>
            <a:r>
              <a:rPr lang="ja-JP" altLang="en-US" u="sng" dirty="0" smtClean="0">
                <a:solidFill>
                  <a:schemeClr val="tx1"/>
                </a:solidFill>
              </a:rPr>
              <a:t>い</a:t>
            </a:r>
            <a:r>
              <a:rPr lang="ja-JP" altLang="en-US" dirty="0" smtClean="0">
                <a:solidFill>
                  <a:schemeClr val="tx1"/>
                </a:solidFill>
              </a:rPr>
              <a:t>が</a:t>
            </a:r>
            <a:endParaRPr lang="ko-KR" altLang="en-US" dirty="0">
              <a:solidFill>
                <a:srgbClr val="FFC000"/>
              </a:solidFill>
            </a:endParaRPr>
          </a:p>
          <a:p>
            <a:r>
              <a:rPr lang="en-US" altLang="ja-JP" dirty="0" smtClean="0">
                <a:solidFill>
                  <a:schemeClr val="tx1"/>
                </a:solidFill>
              </a:rPr>
              <a:t>		</a:t>
            </a:r>
            <a:r>
              <a:rPr lang="ja-JP" altLang="en-US" dirty="0">
                <a:solidFill>
                  <a:schemeClr val="tx1"/>
                </a:solidFill>
              </a:rPr>
              <a:t>お</a:t>
            </a:r>
            <a:r>
              <a:rPr lang="en-US" altLang="ja-JP" dirty="0">
                <a:solidFill>
                  <a:schemeClr val="tx1"/>
                </a:solidFill>
              </a:rPr>
              <a:t>	</a:t>
            </a:r>
            <a:r>
              <a:rPr lang="en-US" altLang="ko-KR" dirty="0">
                <a:solidFill>
                  <a:schemeClr val="tx1"/>
                </a:solidFill>
              </a:rPr>
              <a:t>→</a:t>
            </a:r>
            <a:r>
              <a:rPr lang="ja-JP" altLang="en-US" dirty="0">
                <a:solidFill>
                  <a:schemeClr val="tx1"/>
                </a:solidFill>
              </a:rPr>
              <a:t>　</a:t>
            </a:r>
            <a:r>
              <a:rPr lang="ja-JP" altLang="en-US" dirty="0" smtClean="0">
                <a:solidFill>
                  <a:srgbClr val="FFC000"/>
                </a:solidFill>
              </a:rPr>
              <a:t>と</a:t>
            </a:r>
            <a:r>
              <a:rPr lang="ja-JP" altLang="en-US" u="sng" dirty="0" smtClean="0">
                <a:solidFill>
                  <a:schemeClr val="tx1"/>
                </a:solidFill>
              </a:rPr>
              <a:t>お</a:t>
            </a:r>
            <a:endParaRPr lang="ko-KR" altLang="en-US" u="sng" dirty="0">
              <a:solidFill>
                <a:srgbClr val="FFC000"/>
              </a:solidFill>
            </a:endParaRPr>
          </a:p>
          <a:p>
            <a:r>
              <a:rPr lang="en-US" altLang="ja-JP" dirty="0" smtClean="0">
                <a:solidFill>
                  <a:schemeClr val="tx1"/>
                </a:solidFill>
              </a:rPr>
              <a:t>		</a:t>
            </a:r>
            <a:r>
              <a:rPr lang="ja-JP" altLang="en-US" dirty="0">
                <a:solidFill>
                  <a:schemeClr val="tx1"/>
                </a:solidFill>
              </a:rPr>
              <a:t>う</a:t>
            </a:r>
            <a:r>
              <a:rPr lang="en-US" altLang="ja-JP" dirty="0">
                <a:solidFill>
                  <a:schemeClr val="tx1"/>
                </a:solidFill>
              </a:rPr>
              <a:t>	</a:t>
            </a:r>
            <a:r>
              <a:rPr lang="en-US" altLang="ko-KR" dirty="0">
                <a:solidFill>
                  <a:schemeClr val="tx1"/>
                </a:solidFill>
              </a:rPr>
              <a:t>→</a:t>
            </a:r>
            <a:r>
              <a:rPr lang="ja-JP" altLang="en-US" dirty="0">
                <a:solidFill>
                  <a:schemeClr val="tx1"/>
                </a:solidFill>
              </a:rPr>
              <a:t>　</a:t>
            </a:r>
            <a:r>
              <a:rPr lang="ja-JP" altLang="en-US" dirty="0" smtClean="0">
                <a:solidFill>
                  <a:srgbClr val="FFC000"/>
                </a:solidFill>
              </a:rPr>
              <a:t>ぼ</a:t>
            </a:r>
            <a:r>
              <a:rPr lang="ja-JP" altLang="en-US" u="sng" dirty="0" smtClean="0">
                <a:solidFill>
                  <a:schemeClr val="tx1"/>
                </a:solidFill>
              </a:rPr>
              <a:t>う</a:t>
            </a:r>
            <a:r>
              <a:rPr lang="ja-JP" altLang="en-US" dirty="0" smtClean="0">
                <a:solidFill>
                  <a:schemeClr val="tx1"/>
                </a:solidFill>
              </a:rPr>
              <a:t>し</a:t>
            </a:r>
            <a:endParaRPr lang="ko-KR" altLang="en-US" dirty="0">
              <a:solidFill>
                <a:srgbClr val="FFC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94326" y="6084004"/>
            <a:ext cx="2160000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やきゅう</a:t>
            </a:r>
            <a:endParaRPr lang="ko-KR" alt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3492000" y="6084004"/>
            <a:ext cx="2160000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すいえい</a:t>
            </a:r>
            <a:endParaRPr lang="ko-KR" alt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6488396" y="6084004"/>
            <a:ext cx="216000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べんとう</a:t>
            </a:r>
            <a:endParaRPr lang="ko-KR" altLang="en-US" dirty="0"/>
          </a:p>
        </p:txBody>
      </p:sp>
      <p:sp>
        <p:nvSpPr>
          <p:cNvPr id="6" name="직사각형 5"/>
          <p:cNvSpPr/>
          <p:nvPr/>
        </p:nvSpPr>
        <p:spPr>
          <a:xfrm>
            <a:off x="594308" y="2831070"/>
            <a:ext cx="1269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ja-JP" altLang="en-US" dirty="0" smtClean="0"/>
              <a:t>え</a:t>
            </a:r>
            <a:r>
              <a:rPr lang="ko-KR" altLang="en-US" dirty="0" smtClean="0"/>
              <a:t>단</a:t>
            </a:r>
            <a:r>
              <a:rPr lang="en-US" altLang="ko-KR" dirty="0"/>
              <a:t>	+</a:t>
            </a:r>
            <a:endParaRPr lang="ko-KR" altLang="en-US" dirty="0"/>
          </a:p>
        </p:txBody>
      </p:sp>
      <p:sp>
        <p:nvSpPr>
          <p:cNvPr id="16" name="직사각형 15"/>
          <p:cNvSpPr/>
          <p:nvPr/>
        </p:nvSpPr>
        <p:spPr>
          <a:xfrm>
            <a:off x="594308" y="3385870"/>
            <a:ext cx="1269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ja-JP" altLang="en-US" dirty="0" smtClean="0"/>
              <a:t>お</a:t>
            </a:r>
            <a:r>
              <a:rPr lang="ko-KR" altLang="en-US" dirty="0" smtClean="0"/>
              <a:t>단</a:t>
            </a:r>
            <a:r>
              <a:rPr lang="en-US" altLang="ko-KR" dirty="0"/>
              <a:t>	+</a:t>
            </a:r>
            <a:endParaRPr lang="ko-KR" altLang="en-US" dirty="0"/>
          </a:p>
        </p:txBody>
      </p:sp>
      <p:pic>
        <p:nvPicPr>
          <p:cNvPr id="2" name="1과-장음박스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869257" y="1335815"/>
            <a:ext cx="360000" cy="360000"/>
          </a:xfrm>
          <a:prstGeom prst="rect">
            <a:avLst/>
          </a:prstGeom>
        </p:spPr>
      </p:pic>
      <p:pic>
        <p:nvPicPr>
          <p:cNvPr id="4" name="1과-장음-1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509257" y="6102770"/>
            <a:ext cx="360000" cy="360000"/>
          </a:xfrm>
          <a:prstGeom prst="rect">
            <a:avLst/>
          </a:prstGeom>
        </p:spPr>
      </p:pic>
      <p:pic>
        <p:nvPicPr>
          <p:cNvPr id="10" name="1과-장음-2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492000" y="6093336"/>
            <a:ext cx="360000" cy="360000"/>
          </a:xfrm>
          <a:prstGeom prst="rect">
            <a:avLst/>
          </a:prstGeom>
        </p:spPr>
      </p:pic>
      <p:pic>
        <p:nvPicPr>
          <p:cNvPr id="11" name="1과-장음-3.wav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6486402" y="6088670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199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5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62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45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917434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/>
              <a:t>장음</a:t>
            </a:r>
            <a:r>
              <a:rPr lang="en-US" altLang="ko-KR" b="1" dirty="0" smtClean="0"/>
              <a:t>, </a:t>
            </a:r>
            <a:r>
              <a:rPr lang="ko-KR" altLang="en-US" b="1" dirty="0" smtClean="0"/>
              <a:t>박자</a:t>
            </a:r>
            <a:endParaRPr lang="ko-KR" altLang="en-US" b="1" dirty="0"/>
          </a:p>
        </p:txBody>
      </p:sp>
      <p:sp>
        <p:nvSpPr>
          <p:cNvPr id="8" name="모서리가 둥근 직사각형 7"/>
          <p:cNvSpPr/>
          <p:nvPr/>
        </p:nvSpPr>
        <p:spPr>
          <a:xfrm>
            <a:off x="494326" y="1037910"/>
            <a:ext cx="648072" cy="28803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/>
              <a:t>박자</a:t>
            </a:r>
            <a:endParaRPr lang="ko-KR" alt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1142398" y="1028038"/>
            <a:ext cx="78940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400" dirty="0" smtClean="0"/>
              <a:t>일본어는 한 글자를 한 박자로 발음하지만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요음은 두 글자를 한 박자로 발음한다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3" name="모서리가 둥근 직사각형 2"/>
          <p:cNvSpPr/>
          <p:nvPr/>
        </p:nvSpPr>
        <p:spPr>
          <a:xfrm>
            <a:off x="494326" y="1700808"/>
            <a:ext cx="8254138" cy="3096344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1"/>
                </a:solidFill>
              </a:rPr>
              <a:t>1</a:t>
            </a:r>
            <a:r>
              <a:rPr lang="ko-KR" altLang="en-US" dirty="0" smtClean="0">
                <a:solidFill>
                  <a:schemeClr val="tx1"/>
                </a:solidFill>
              </a:rPr>
              <a:t>박의 </a:t>
            </a: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</a:rPr>
              <a:t>예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ja-JP" altLang="en-US" dirty="0" smtClean="0">
                <a:solidFill>
                  <a:schemeClr val="tx1"/>
                </a:solidFill>
              </a:rPr>
              <a:t>め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1"/>
                </a:solidFill>
              </a:rPr>
              <a:t>2</a:t>
            </a:r>
            <a:r>
              <a:rPr lang="ko-KR" altLang="en-US" dirty="0" smtClean="0">
                <a:solidFill>
                  <a:schemeClr val="tx1"/>
                </a:solidFill>
              </a:rPr>
              <a:t>박의 </a:t>
            </a: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</a:rPr>
              <a:t>예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ja-JP" altLang="en-US" dirty="0" smtClean="0">
                <a:solidFill>
                  <a:schemeClr val="tx1"/>
                </a:solidFill>
              </a:rPr>
              <a:t>すし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1"/>
                </a:solidFill>
              </a:rPr>
              <a:t>3</a:t>
            </a:r>
            <a:r>
              <a:rPr lang="ko-KR" altLang="en-US" dirty="0" smtClean="0">
                <a:solidFill>
                  <a:schemeClr val="tx1"/>
                </a:solidFill>
              </a:rPr>
              <a:t>박의 </a:t>
            </a: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</a:rPr>
              <a:t>예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ja-JP" altLang="en-US" dirty="0" smtClean="0">
                <a:solidFill>
                  <a:schemeClr val="tx1"/>
                </a:solidFill>
              </a:rPr>
              <a:t>かばん、りょうり、じゅぎょう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1"/>
                </a:solidFill>
              </a:rPr>
              <a:t>4</a:t>
            </a:r>
            <a:r>
              <a:rPr lang="ko-KR" altLang="en-US" dirty="0" smtClean="0">
                <a:solidFill>
                  <a:schemeClr val="tx1"/>
                </a:solidFill>
              </a:rPr>
              <a:t>박의 </a:t>
            </a: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</a:rPr>
              <a:t>예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ja-JP" altLang="en-US" dirty="0" smtClean="0">
                <a:solidFill>
                  <a:schemeClr val="tx1"/>
                </a:solidFill>
              </a:rPr>
              <a:t>まっすぐ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1"/>
                </a:solidFill>
              </a:rPr>
              <a:t>5</a:t>
            </a:r>
            <a:r>
              <a:rPr lang="ko-KR" altLang="en-US" dirty="0" smtClean="0">
                <a:solidFill>
                  <a:schemeClr val="tx1"/>
                </a:solidFill>
              </a:rPr>
              <a:t>박의 </a:t>
            </a:r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</a:rPr>
              <a:t>예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ja-JP" altLang="en-US" dirty="0" smtClean="0">
                <a:solidFill>
                  <a:schemeClr val="tx1"/>
                </a:solidFill>
              </a:rPr>
              <a:t>ありがとう</a:t>
            </a:r>
            <a:endParaRPr lang="en-US" altLang="ko-KR" dirty="0" smtClean="0">
              <a:solidFill>
                <a:schemeClr val="tx1"/>
              </a:solidFill>
            </a:endParaRPr>
          </a:p>
        </p:txBody>
      </p:sp>
      <p:pic>
        <p:nvPicPr>
          <p:cNvPr id="2" name="1과-박자박스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2398" y="1324010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283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512168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err="1" smtClean="0"/>
              <a:t>가타카나</a:t>
            </a:r>
            <a:endParaRPr lang="ko-KR" altLang="en-US" b="1" dirty="0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68760"/>
            <a:ext cx="9144000" cy="5178323"/>
          </a:xfrm>
          <a:prstGeom prst="rect">
            <a:avLst/>
          </a:prstGeom>
        </p:spPr>
      </p:pic>
      <p:pic>
        <p:nvPicPr>
          <p:cNvPr id="3" name="아카사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23768" y="24863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069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4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512168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err="1" smtClean="0"/>
              <a:t>가타카나</a:t>
            </a:r>
            <a:endParaRPr lang="ko-KR" altLang="en-US" b="1" dirty="0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3" y="1268760"/>
            <a:ext cx="9125894" cy="5178323"/>
          </a:xfrm>
          <a:prstGeom prst="rect">
            <a:avLst/>
          </a:prstGeom>
        </p:spPr>
      </p:pic>
      <p:pic>
        <p:nvPicPr>
          <p:cNvPr id="3" name="타나하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23768" y="24863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879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7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458"/>
          <a:stretch/>
        </p:blipFill>
        <p:spPr>
          <a:xfrm>
            <a:off x="0" y="1269747"/>
            <a:ext cx="9144000" cy="1608011"/>
          </a:xfrm>
          <a:prstGeom prst="rect">
            <a:avLst/>
          </a:prstGeom>
        </p:spPr>
      </p:pic>
      <p:pic>
        <p:nvPicPr>
          <p:cNvPr id="4" name="그림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61234"/>
            <a:ext cx="9144000" cy="1600528"/>
          </a:xfrm>
          <a:prstGeom prst="rect">
            <a:avLst/>
          </a:prstGeom>
        </p:spPr>
      </p:pic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512168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err="1" smtClean="0"/>
              <a:t>가타카나</a:t>
            </a:r>
            <a:endParaRPr lang="ko-KR" altLang="en-US" b="1" dirty="0"/>
          </a:p>
        </p:txBody>
      </p:sp>
      <p:pic>
        <p:nvPicPr>
          <p:cNvPr id="2" name="마야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23768" y="24863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065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17" y="1270839"/>
            <a:ext cx="9102166" cy="3382297"/>
          </a:xfrm>
          <a:prstGeom prst="rect">
            <a:avLst/>
          </a:prstGeom>
        </p:spPr>
      </p:pic>
      <p:sp>
        <p:nvSpPr>
          <p:cNvPr id="5" name="직사각형 4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7" name="모서리가 둥근 사각형 설명선 6"/>
          <p:cNvSpPr/>
          <p:nvPr/>
        </p:nvSpPr>
        <p:spPr>
          <a:xfrm>
            <a:off x="494326" y="176609"/>
            <a:ext cx="1512168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err="1" smtClean="0"/>
              <a:t>가타카나</a:t>
            </a:r>
            <a:endParaRPr lang="ko-KR" altLang="en-US" b="1" dirty="0"/>
          </a:p>
        </p:txBody>
      </p:sp>
      <p:pic>
        <p:nvPicPr>
          <p:cNvPr id="2" name="라와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23768" y="248637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532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3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4" r="5834"/>
          <a:stretch/>
        </p:blipFill>
        <p:spPr>
          <a:xfrm>
            <a:off x="494326" y="4311008"/>
            <a:ext cx="2160000" cy="1620000"/>
          </a:xfrm>
          <a:prstGeom prst="rect">
            <a:avLst/>
          </a:prstGeom>
        </p:spPr>
      </p:pic>
      <p:pic>
        <p:nvPicPr>
          <p:cNvPr id="4" name="그림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1" r="5521"/>
          <a:stretch/>
        </p:blipFill>
        <p:spPr>
          <a:xfrm>
            <a:off x="6488396" y="4311008"/>
            <a:ext cx="2160000" cy="1620000"/>
          </a:xfrm>
          <a:prstGeom prst="rect">
            <a:avLst/>
          </a:prstGeom>
        </p:spPr>
      </p:pic>
      <p:pic>
        <p:nvPicPr>
          <p:cNvPr id="14" name="그림 1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1" r="5521"/>
          <a:stretch/>
        </p:blipFill>
        <p:spPr>
          <a:xfrm>
            <a:off x="494326" y="1687369"/>
            <a:ext cx="2160000" cy="1620000"/>
          </a:xfrm>
          <a:prstGeom prst="rect">
            <a:avLst/>
          </a:prstGeom>
        </p:spPr>
      </p:pic>
      <p:pic>
        <p:nvPicPr>
          <p:cNvPr id="23" name="그림 2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497993" y="4311008"/>
            <a:ext cx="2160000" cy="1620000"/>
          </a:xfrm>
          <a:prstGeom prst="rect">
            <a:avLst/>
          </a:prstGeom>
        </p:spPr>
      </p:pic>
      <p:pic>
        <p:nvPicPr>
          <p:cNvPr id="24" name="그림 2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497993" y="1687369"/>
            <a:ext cx="2160000" cy="1620000"/>
          </a:xfrm>
          <a:prstGeom prst="rect">
            <a:avLst/>
          </a:prstGeom>
        </p:spPr>
      </p:pic>
      <p:pic>
        <p:nvPicPr>
          <p:cNvPr id="25" name="그림 2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4" b="1904"/>
          <a:stretch/>
        </p:blipFill>
        <p:spPr>
          <a:xfrm>
            <a:off x="6488396" y="1687369"/>
            <a:ext cx="2160000" cy="162000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494326" y="3440192"/>
            <a:ext cx="2160000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カメラ</a:t>
            </a:r>
            <a:endParaRPr lang="ko-KR" alt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3491361" y="3460365"/>
            <a:ext cx="216000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テニス</a:t>
            </a:r>
            <a:endParaRPr lang="ko-KR" alt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6488396" y="3460365"/>
            <a:ext cx="2160000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トイレ</a:t>
            </a:r>
            <a:endParaRPr lang="ko-KR" alt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494326" y="6084004"/>
            <a:ext cx="2160000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ミルク</a:t>
            </a:r>
            <a:endParaRPr lang="ko-KR" alt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3492000" y="6084004"/>
            <a:ext cx="2160000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ケーキ</a:t>
            </a:r>
            <a:endParaRPr lang="ko-KR" alt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6488396" y="6084004"/>
            <a:ext cx="216000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サッカー</a:t>
            </a:r>
            <a:endParaRPr lang="ko-KR" altLang="en-US" dirty="0"/>
          </a:p>
        </p:txBody>
      </p:sp>
      <p:sp>
        <p:nvSpPr>
          <p:cNvPr id="21" name="직사각형 20"/>
          <p:cNvSpPr/>
          <p:nvPr/>
        </p:nvSpPr>
        <p:spPr>
          <a:xfrm>
            <a:off x="0" y="0"/>
            <a:ext cx="9144000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22" name="모서리가 둥근 사각형 설명선 21"/>
          <p:cNvSpPr/>
          <p:nvPr/>
        </p:nvSpPr>
        <p:spPr>
          <a:xfrm>
            <a:off x="494326" y="176609"/>
            <a:ext cx="1512168" cy="504056"/>
          </a:xfrm>
          <a:prstGeom prst="wedgeRoundRectCallout">
            <a:avLst>
              <a:gd name="adj1" fmla="val -40799"/>
              <a:gd name="adj2" fmla="val 79614"/>
              <a:gd name="adj3" fmla="val 16667"/>
            </a:avLst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err="1" smtClean="0"/>
              <a:t>가타카나</a:t>
            </a:r>
            <a:endParaRPr lang="ko-KR" altLang="en-US" b="1" dirty="0"/>
          </a:p>
        </p:txBody>
      </p:sp>
    </p:spTree>
    <p:extLst>
      <p:ext uri="{BB962C8B-B14F-4D97-AF65-F5344CB8AC3E}">
        <p14:creationId xmlns:p14="http://schemas.microsoft.com/office/powerpoint/2010/main" val="375999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422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7791"/>
            <a:ext cx="3448984" cy="552874"/>
          </a:xfrm>
          <a:prstGeom prst="rect">
            <a:avLst/>
          </a:prstGeom>
        </p:spPr>
      </p:pic>
      <p:sp>
        <p:nvSpPr>
          <p:cNvPr id="6" name="타원 5"/>
          <p:cNvSpPr/>
          <p:nvPr/>
        </p:nvSpPr>
        <p:spPr>
          <a:xfrm>
            <a:off x="395536" y="1009068"/>
            <a:ext cx="1328956" cy="13289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smtClean="0"/>
              <a:t>악센트</a:t>
            </a:r>
            <a:endParaRPr lang="en-US" altLang="ko-KR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1835696" y="1052736"/>
            <a:ext cx="6912768" cy="12852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dirty="0"/>
              <a:t>일본어의 악센트는 고저 악센트이고</a:t>
            </a:r>
            <a:r>
              <a:rPr lang="en-US" altLang="ko-KR" dirty="0"/>
              <a:t>, </a:t>
            </a:r>
            <a:r>
              <a:rPr lang="ko-KR" altLang="en-US" dirty="0"/>
              <a:t>표준어에 있어서는 첫 음과 둘째 </a:t>
            </a:r>
            <a:r>
              <a:rPr lang="ko-KR" altLang="en-US" dirty="0" smtClean="0"/>
              <a:t>음의 높이가 </a:t>
            </a:r>
            <a:r>
              <a:rPr lang="ko-KR" altLang="en-US" dirty="0"/>
              <a:t>다릅니다</a:t>
            </a:r>
            <a:r>
              <a:rPr lang="en-US" altLang="ko-KR" dirty="0"/>
              <a:t>. </a:t>
            </a:r>
            <a:r>
              <a:rPr lang="ko-KR" altLang="en-US" dirty="0"/>
              <a:t>히라가나 표기가 같더라도 악센트가 다른 별개의 </a:t>
            </a:r>
            <a:r>
              <a:rPr lang="ko-KR" altLang="en-US" dirty="0" smtClean="0"/>
              <a:t>단어일수 </a:t>
            </a:r>
            <a:r>
              <a:rPr lang="ko-KR" altLang="en-US" dirty="0"/>
              <a:t>있습니다</a:t>
            </a:r>
            <a:r>
              <a:rPr lang="en-US" altLang="ko-KR" dirty="0"/>
              <a:t>.</a:t>
            </a:r>
            <a:endParaRPr lang="ko-KR" altLang="en-US" dirty="0"/>
          </a:p>
        </p:txBody>
      </p:sp>
      <p:pic>
        <p:nvPicPr>
          <p:cNvPr id="8" name="그림 7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71600" y="4149080"/>
            <a:ext cx="2880000" cy="2160000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1" r="5521"/>
          <a:stretch/>
        </p:blipFill>
        <p:spPr>
          <a:xfrm>
            <a:off x="5292080" y="4149080"/>
            <a:ext cx="2880000" cy="21600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971600" y="3471086"/>
            <a:ext cx="2880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000" dirty="0" smtClean="0"/>
              <a:t>は　し</a:t>
            </a:r>
            <a:endParaRPr lang="ko-KR" altLang="en-US" sz="3000" dirty="0"/>
          </a:p>
        </p:txBody>
      </p:sp>
      <p:sp>
        <p:nvSpPr>
          <p:cNvPr id="11" name="TextBox 10"/>
          <p:cNvSpPr txBox="1"/>
          <p:nvPr/>
        </p:nvSpPr>
        <p:spPr>
          <a:xfrm>
            <a:off x="5292080" y="3471086"/>
            <a:ext cx="2880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000" dirty="0" smtClean="0"/>
              <a:t>は　し</a:t>
            </a:r>
            <a:endParaRPr lang="ko-KR" altLang="en-US" sz="3000" dirty="0"/>
          </a:p>
        </p:txBody>
      </p:sp>
      <p:cxnSp>
        <p:nvCxnSpPr>
          <p:cNvPr id="13" name="꺾인 연결선 12"/>
          <p:cNvCxnSpPr/>
          <p:nvPr/>
        </p:nvCxnSpPr>
        <p:spPr>
          <a:xfrm flipV="1">
            <a:off x="1979712" y="3501008"/>
            <a:ext cx="864096" cy="524076"/>
          </a:xfrm>
          <a:prstGeom prst="bent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꺾인 연결선 14"/>
          <p:cNvCxnSpPr/>
          <p:nvPr/>
        </p:nvCxnSpPr>
        <p:spPr>
          <a:xfrm>
            <a:off x="6300032" y="3501008"/>
            <a:ext cx="864096" cy="536776"/>
          </a:xfrm>
          <a:prstGeom prst="bent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3020630" y="3563419"/>
            <a:ext cx="828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mtClean="0"/>
              <a:t>다리</a:t>
            </a:r>
            <a:endParaRPr lang="ko-KR" altLang="en-US"/>
          </a:p>
        </p:txBody>
      </p:sp>
      <p:sp>
        <p:nvSpPr>
          <p:cNvPr id="20" name="TextBox 19"/>
          <p:cNvSpPr txBox="1"/>
          <p:nvPr/>
        </p:nvSpPr>
        <p:spPr>
          <a:xfrm>
            <a:off x="7343480" y="3584730"/>
            <a:ext cx="1116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mtClean="0"/>
              <a:t>젓가락</a:t>
            </a:r>
            <a:endParaRPr lang="ko-KR" altLang="en-US" dirty="0"/>
          </a:p>
        </p:txBody>
      </p:sp>
      <p:pic>
        <p:nvPicPr>
          <p:cNvPr id="2" name="1과-악센트1-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475656" y="3621158"/>
            <a:ext cx="360000" cy="360000"/>
          </a:xfrm>
          <a:prstGeom prst="rect">
            <a:avLst/>
          </a:prstGeom>
        </p:spPr>
      </p:pic>
      <p:pic>
        <p:nvPicPr>
          <p:cNvPr id="3" name="1과-악센트1-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796136" y="359406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883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09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79" b="4279"/>
          <a:stretch/>
        </p:blipFill>
        <p:spPr>
          <a:xfrm>
            <a:off x="5292080" y="4149080"/>
            <a:ext cx="2880000" cy="2160000"/>
          </a:xfrm>
          <a:prstGeom prst="rect">
            <a:avLst/>
          </a:prstGeom>
        </p:spPr>
      </p:pic>
      <p:pic>
        <p:nvPicPr>
          <p:cNvPr id="5" name="그림 4"/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1" r="5521"/>
          <a:stretch/>
        </p:blipFill>
        <p:spPr>
          <a:xfrm>
            <a:off x="971600" y="4149080"/>
            <a:ext cx="2880000" cy="2160000"/>
          </a:xfrm>
          <a:prstGeom prst="rect">
            <a:avLst/>
          </a:prstGeom>
        </p:spPr>
      </p:pic>
      <p:pic>
        <p:nvPicPr>
          <p:cNvPr id="20" name="그림 19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1" r="5521"/>
          <a:stretch/>
        </p:blipFill>
        <p:spPr>
          <a:xfrm>
            <a:off x="971600" y="1124744"/>
            <a:ext cx="2880000" cy="2160000"/>
          </a:xfrm>
          <a:prstGeom prst="rect">
            <a:avLst/>
          </a:prstGeom>
        </p:spPr>
      </p:pic>
      <p:pic>
        <p:nvPicPr>
          <p:cNvPr id="21" name="그림 20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1" r="5521"/>
          <a:stretch/>
        </p:blipFill>
        <p:spPr>
          <a:xfrm>
            <a:off x="5292080" y="1124744"/>
            <a:ext cx="2880000" cy="21600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971600" y="3471086"/>
            <a:ext cx="2880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000" dirty="0" smtClean="0"/>
              <a:t>そ　ば</a:t>
            </a:r>
            <a:endParaRPr lang="ko-KR" altLang="en-US" sz="3000" dirty="0"/>
          </a:p>
        </p:txBody>
      </p:sp>
      <p:sp>
        <p:nvSpPr>
          <p:cNvPr id="11" name="TextBox 10"/>
          <p:cNvSpPr txBox="1"/>
          <p:nvPr/>
        </p:nvSpPr>
        <p:spPr>
          <a:xfrm>
            <a:off x="5292080" y="3471086"/>
            <a:ext cx="2880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000" dirty="0" smtClean="0"/>
              <a:t>そ　ば</a:t>
            </a:r>
            <a:endParaRPr lang="ko-KR" altLang="en-US" sz="3000" dirty="0"/>
          </a:p>
        </p:txBody>
      </p:sp>
      <p:cxnSp>
        <p:nvCxnSpPr>
          <p:cNvPr id="15" name="꺾인 연결선 14"/>
          <p:cNvCxnSpPr/>
          <p:nvPr/>
        </p:nvCxnSpPr>
        <p:spPr>
          <a:xfrm>
            <a:off x="6300032" y="3501008"/>
            <a:ext cx="864096" cy="536776"/>
          </a:xfrm>
          <a:prstGeom prst="bent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971600" y="446750"/>
            <a:ext cx="2880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000" dirty="0" smtClean="0"/>
              <a:t>に　ほ　ん</a:t>
            </a:r>
            <a:endParaRPr lang="ko-KR" altLang="en-US" sz="3000" dirty="0"/>
          </a:p>
        </p:txBody>
      </p:sp>
      <p:sp>
        <p:nvSpPr>
          <p:cNvPr id="17" name="TextBox 16"/>
          <p:cNvSpPr txBox="1"/>
          <p:nvPr/>
        </p:nvSpPr>
        <p:spPr>
          <a:xfrm>
            <a:off x="5292080" y="446750"/>
            <a:ext cx="2880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000" dirty="0"/>
              <a:t>に　ほ　ん</a:t>
            </a:r>
            <a:endParaRPr lang="ko-KR" altLang="en-US" sz="3000" dirty="0"/>
          </a:p>
        </p:txBody>
      </p:sp>
      <p:cxnSp>
        <p:nvCxnSpPr>
          <p:cNvPr id="22" name="꺾인 연결선 21"/>
          <p:cNvCxnSpPr/>
          <p:nvPr/>
        </p:nvCxnSpPr>
        <p:spPr>
          <a:xfrm>
            <a:off x="1979712" y="3501008"/>
            <a:ext cx="864096" cy="536776"/>
          </a:xfrm>
          <a:prstGeom prst="bent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꺾인 연결선 23"/>
          <p:cNvCxnSpPr/>
          <p:nvPr/>
        </p:nvCxnSpPr>
        <p:spPr>
          <a:xfrm flipV="1">
            <a:off x="1619672" y="446750"/>
            <a:ext cx="1080120" cy="553998"/>
          </a:xfrm>
          <a:prstGeom prst="bentConnector3">
            <a:avLst>
              <a:gd name="adj1" fmla="val 4520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꺾인 연결선 26"/>
          <p:cNvCxnSpPr/>
          <p:nvPr/>
        </p:nvCxnSpPr>
        <p:spPr>
          <a:xfrm>
            <a:off x="2153463" y="446750"/>
            <a:ext cx="1080120" cy="553998"/>
          </a:xfrm>
          <a:prstGeom prst="bent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꺾인 연결선 29"/>
          <p:cNvCxnSpPr/>
          <p:nvPr/>
        </p:nvCxnSpPr>
        <p:spPr>
          <a:xfrm>
            <a:off x="5940152" y="446834"/>
            <a:ext cx="1656184" cy="553914"/>
          </a:xfrm>
          <a:prstGeom prst="bentConnector3">
            <a:avLst>
              <a:gd name="adj1" fmla="val 2916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3020630" y="3563419"/>
            <a:ext cx="828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메밀</a:t>
            </a:r>
            <a:endParaRPr lang="ko-KR" altLang="en-US" dirty="0"/>
          </a:p>
        </p:txBody>
      </p:sp>
      <p:sp>
        <p:nvSpPr>
          <p:cNvPr id="39" name="TextBox 38"/>
          <p:cNvSpPr txBox="1"/>
          <p:nvPr/>
        </p:nvSpPr>
        <p:spPr>
          <a:xfrm>
            <a:off x="7343480" y="3584730"/>
            <a:ext cx="1116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곁</a:t>
            </a:r>
            <a:endParaRPr lang="ko-KR" altLang="en-US" dirty="0"/>
          </a:p>
        </p:txBody>
      </p:sp>
      <p:sp>
        <p:nvSpPr>
          <p:cNvPr id="40" name="TextBox 39"/>
          <p:cNvSpPr txBox="1"/>
          <p:nvPr/>
        </p:nvSpPr>
        <p:spPr>
          <a:xfrm>
            <a:off x="3416223" y="539083"/>
            <a:ext cx="828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일본</a:t>
            </a:r>
            <a:endParaRPr lang="ko-KR" altLang="en-US" dirty="0"/>
          </a:p>
        </p:txBody>
      </p:sp>
      <p:sp>
        <p:nvSpPr>
          <p:cNvPr id="41" name="TextBox 40"/>
          <p:cNvSpPr txBox="1"/>
          <p:nvPr/>
        </p:nvSpPr>
        <p:spPr>
          <a:xfrm>
            <a:off x="7739073" y="560394"/>
            <a:ext cx="1116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두 개</a:t>
            </a:r>
            <a:endParaRPr lang="ko-KR" altLang="en-US" dirty="0"/>
          </a:p>
        </p:txBody>
      </p:sp>
      <p:sp>
        <p:nvSpPr>
          <p:cNvPr id="42" name="TextBox 41"/>
          <p:cNvSpPr txBox="1"/>
          <p:nvPr/>
        </p:nvSpPr>
        <p:spPr>
          <a:xfrm>
            <a:off x="971600" y="6381328"/>
            <a:ext cx="720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또</a:t>
            </a:r>
            <a:r>
              <a:rPr lang="en-US" altLang="ko-KR" dirty="0" smtClean="0"/>
              <a:t>, </a:t>
            </a:r>
            <a:r>
              <a:rPr lang="ko-KR" altLang="en-US" dirty="0" smtClean="0"/>
              <a:t>같은 표기와 악센트라도 별개의 단어일 수도 있습니다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3" name="1과-악센트2-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15616" y="536453"/>
            <a:ext cx="360000" cy="360000"/>
          </a:xfrm>
          <a:prstGeom prst="rect">
            <a:avLst/>
          </a:prstGeom>
        </p:spPr>
      </p:pic>
      <p:pic>
        <p:nvPicPr>
          <p:cNvPr id="4" name="1과-악센트2-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436096" y="543791"/>
            <a:ext cx="360000" cy="360000"/>
          </a:xfrm>
          <a:prstGeom prst="rect">
            <a:avLst/>
          </a:prstGeom>
        </p:spPr>
      </p:pic>
      <p:pic>
        <p:nvPicPr>
          <p:cNvPr id="6" name="1과-악센트3-1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475656" y="3572751"/>
            <a:ext cx="360000" cy="360000"/>
          </a:xfrm>
          <a:prstGeom prst="rect">
            <a:avLst/>
          </a:prstGeom>
        </p:spPr>
      </p:pic>
      <p:pic>
        <p:nvPicPr>
          <p:cNvPr id="7" name="1과-악센트3-2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796136" y="3572751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979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3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17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422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7791"/>
            <a:ext cx="3448984" cy="552874"/>
          </a:xfrm>
          <a:prstGeom prst="rect">
            <a:avLst/>
          </a:prstGeom>
        </p:spPr>
      </p:pic>
      <p:sp>
        <p:nvSpPr>
          <p:cNvPr id="6" name="타원 5"/>
          <p:cNvSpPr/>
          <p:nvPr/>
        </p:nvSpPr>
        <p:spPr>
          <a:xfrm>
            <a:off x="395536" y="1009068"/>
            <a:ext cx="1328956" cy="13289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dirty="0" err="1" smtClean="0"/>
              <a:t>인토</a:t>
            </a:r>
            <a:endParaRPr lang="en-US" altLang="ko-KR" dirty="0" smtClean="0"/>
          </a:p>
          <a:p>
            <a:pPr algn="ctr"/>
            <a:r>
              <a:rPr lang="ko-KR" altLang="en-US" dirty="0" err="1" smtClean="0"/>
              <a:t>네이션</a:t>
            </a:r>
            <a:endParaRPr lang="en-US" altLang="ko-KR" dirty="0" smtClean="0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704203"/>
            <a:ext cx="8352928" cy="4141948"/>
          </a:xfrm>
          <a:prstGeom prst="rect">
            <a:avLst/>
          </a:prstGeom>
        </p:spPr>
      </p:pic>
      <p:pic>
        <p:nvPicPr>
          <p:cNvPr id="3" name="인토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627824" y="3895552"/>
            <a:ext cx="360000" cy="360000"/>
          </a:xfrm>
          <a:prstGeom prst="rect">
            <a:avLst/>
          </a:prstGeom>
        </p:spPr>
      </p:pic>
      <p:pic>
        <p:nvPicPr>
          <p:cNvPr id="5" name="인토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668344" y="3768828"/>
            <a:ext cx="360000" cy="360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835696" y="764704"/>
            <a:ext cx="6912768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dirty="0" err="1"/>
              <a:t>인토네이션은</a:t>
            </a:r>
            <a:r>
              <a:rPr lang="ko-KR" altLang="en-US" dirty="0"/>
              <a:t> 단어를 넘어 문장이나 발화 전체에 나타나는 음조</a:t>
            </a:r>
            <a:r>
              <a:rPr lang="en-US" altLang="ko-KR" dirty="0"/>
              <a:t>(</a:t>
            </a:r>
            <a:r>
              <a:rPr lang="ko-KR" altLang="en-US" dirty="0"/>
              <a:t>억양</a:t>
            </a:r>
            <a:r>
              <a:rPr lang="en-US" altLang="ko-KR" dirty="0"/>
              <a:t>·</a:t>
            </a:r>
            <a:r>
              <a:rPr lang="ko-KR" altLang="en-US" dirty="0" smtClean="0"/>
              <a:t>어조</a:t>
            </a:r>
            <a:r>
              <a:rPr lang="en-US" altLang="ko-KR" dirty="0"/>
              <a:t>·</a:t>
            </a:r>
            <a:r>
              <a:rPr lang="ko-KR" altLang="en-US" dirty="0"/>
              <a:t>음의 고조패턴</a:t>
            </a:r>
            <a:r>
              <a:rPr lang="en-US" altLang="ko-KR" dirty="0"/>
              <a:t>)</a:t>
            </a:r>
            <a:r>
              <a:rPr lang="ko-KR" altLang="en-US" dirty="0"/>
              <a:t>이며</a:t>
            </a:r>
            <a:r>
              <a:rPr lang="en-US" altLang="ko-KR" dirty="0"/>
              <a:t>, </a:t>
            </a:r>
            <a:r>
              <a:rPr lang="ko-KR" altLang="en-US" dirty="0"/>
              <a:t>듣는 사람에 대한 말하는 사람의 태도를 나타내는 </a:t>
            </a:r>
            <a:r>
              <a:rPr lang="ko-KR" altLang="en-US" dirty="0" smtClean="0"/>
              <a:t>역할을 </a:t>
            </a:r>
            <a:r>
              <a:rPr lang="ko-KR" altLang="en-US" dirty="0"/>
              <a:t>합니다</a:t>
            </a:r>
            <a:r>
              <a:rPr lang="en-US" altLang="ko-KR" dirty="0"/>
              <a:t>. </a:t>
            </a:r>
            <a:r>
              <a:rPr lang="ko-KR" altLang="en-US" dirty="0"/>
              <a:t>같은 「あしたでしょう」라도 말끝을 올려서 말하면 ‘확인’이며</a:t>
            </a:r>
            <a:r>
              <a:rPr lang="en-US" altLang="ko-KR" dirty="0" smtClean="0"/>
              <a:t>, </a:t>
            </a:r>
            <a:r>
              <a:rPr lang="ko-KR" altLang="en-US" dirty="0" smtClean="0"/>
              <a:t>말끝을 </a:t>
            </a:r>
            <a:r>
              <a:rPr lang="ko-KR" altLang="en-US" dirty="0"/>
              <a:t>내려서 말하면 ‘추측’이 됩니다</a:t>
            </a:r>
            <a:r>
              <a:rPr lang="en-US" altLang="ko-KR" dirty="0"/>
              <a:t>.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80452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7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53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414</TotalTime>
  <Words>786</Words>
  <Application>Microsoft Office PowerPoint</Application>
  <PresentationFormat>화면 슬라이드 쇼(4:3)</PresentationFormat>
  <Paragraphs>161</Paragraphs>
  <Slides>28</Slides>
  <Notes>0</Notes>
  <HiddenSlides>0</HiddenSlides>
  <MMClips>51</MMClips>
  <ScaleCrop>false</ScaleCrop>
  <HeadingPairs>
    <vt:vector size="4" baseType="variant">
      <vt:variant>
        <vt:lpstr>테마</vt:lpstr>
      </vt:variant>
      <vt:variant>
        <vt:i4>1</vt:i4>
      </vt:variant>
      <vt:variant>
        <vt:lpstr>슬라이드 제목</vt:lpstr>
      </vt:variant>
      <vt:variant>
        <vt:i4>28</vt:i4>
      </vt:variant>
    </vt:vector>
  </HeadingPairs>
  <TitlesOfParts>
    <vt:vector size="29" baseType="lpstr">
      <vt:lpstr>Office 테마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Windows 사용자</dc:creator>
  <cp:lastModifiedBy>Windows 사용자</cp:lastModifiedBy>
  <cp:revision>55</cp:revision>
  <dcterms:created xsi:type="dcterms:W3CDTF">2017-11-16T00:40:10Z</dcterms:created>
  <dcterms:modified xsi:type="dcterms:W3CDTF">2018-02-05T06:58:54Z</dcterms:modified>
</cp:coreProperties>
</file>